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handoutMasterIdLst>
    <p:handoutMasterId r:id="rId34"/>
  </p:handoutMasterIdLst>
  <p:sldIdLst>
    <p:sldId id="273" r:id="rId2"/>
    <p:sldId id="334" r:id="rId3"/>
    <p:sldId id="261" r:id="rId4"/>
    <p:sldId id="259" r:id="rId5"/>
    <p:sldId id="313" r:id="rId6"/>
    <p:sldId id="315" r:id="rId7"/>
    <p:sldId id="332" r:id="rId8"/>
    <p:sldId id="341" r:id="rId9"/>
    <p:sldId id="316" r:id="rId10"/>
    <p:sldId id="317" r:id="rId11"/>
    <p:sldId id="338" r:id="rId12"/>
    <p:sldId id="339" r:id="rId13"/>
    <p:sldId id="318" r:id="rId14"/>
    <p:sldId id="272" r:id="rId15"/>
    <p:sldId id="333" r:id="rId16"/>
    <p:sldId id="320" r:id="rId17"/>
    <p:sldId id="344" r:id="rId18"/>
    <p:sldId id="321" r:id="rId19"/>
    <p:sldId id="323" r:id="rId20"/>
    <p:sldId id="324" r:id="rId21"/>
    <p:sldId id="322" r:id="rId22"/>
    <p:sldId id="328" r:id="rId23"/>
    <p:sldId id="327" r:id="rId24"/>
    <p:sldId id="330" r:id="rId25"/>
    <p:sldId id="331" r:id="rId26"/>
    <p:sldId id="335" r:id="rId27"/>
    <p:sldId id="336" r:id="rId28"/>
    <p:sldId id="340" r:id="rId29"/>
    <p:sldId id="343" r:id="rId30"/>
    <p:sldId id="342" r:id="rId31"/>
    <p:sldId id="32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9B99"/>
    <a:srgbClr val="B0DEA2"/>
    <a:srgbClr val="0C376A"/>
    <a:srgbClr val="4497A5"/>
    <a:srgbClr val="154468"/>
    <a:srgbClr val="FFFFFF"/>
    <a:srgbClr val="D4B0D6"/>
    <a:srgbClr val="ED7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58B29B-4964-4F99-A474-29059A707400}" v="7" dt="2023-07-23T06:58:12.7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9" autoAdjust="0"/>
    <p:restoredTop sz="94660"/>
  </p:normalViewPr>
  <p:slideViewPr>
    <p:cSldViewPr snapToGrid="0">
      <p:cViewPr varScale="1">
        <p:scale>
          <a:sx n="94" d="100"/>
          <a:sy n="94" d="100"/>
        </p:scale>
        <p:origin x="-216"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dhyasagarloganathan@gmail.com" userId="609dc3783d69fa01" providerId="LiveId" clId="{7A58B29B-4964-4F99-A474-29059A707400}"/>
    <pc:docChg chg="undo custSel addSld delSld modSld sldOrd">
      <pc:chgData name="vidhyasagarloganathan@gmail.com" userId="609dc3783d69fa01" providerId="LiveId" clId="{7A58B29B-4964-4F99-A474-29059A707400}" dt="2023-07-23T07:07:52.652" v="349"/>
      <pc:docMkLst>
        <pc:docMk/>
      </pc:docMkLst>
      <pc:sldChg chg="modSp mod">
        <pc:chgData name="vidhyasagarloganathan@gmail.com" userId="609dc3783d69fa01" providerId="LiveId" clId="{7A58B29B-4964-4F99-A474-29059A707400}" dt="2023-07-23T06:12:37.229" v="219" actId="20577"/>
        <pc:sldMkLst>
          <pc:docMk/>
          <pc:sldMk cId="3627323249" sldId="259"/>
        </pc:sldMkLst>
        <pc:spChg chg="mod">
          <ac:chgData name="vidhyasagarloganathan@gmail.com" userId="609dc3783d69fa01" providerId="LiveId" clId="{7A58B29B-4964-4F99-A474-29059A707400}" dt="2023-07-23T06:12:37.229" v="219" actId="20577"/>
          <ac:spMkLst>
            <pc:docMk/>
            <pc:sldMk cId="3627323249" sldId="259"/>
            <ac:spMk id="5" creationId="{00000000-0000-0000-0000-000000000000}"/>
          </ac:spMkLst>
        </pc:spChg>
      </pc:sldChg>
      <pc:sldChg chg="modSp mod ord">
        <pc:chgData name="vidhyasagarloganathan@gmail.com" userId="609dc3783d69fa01" providerId="LiveId" clId="{7A58B29B-4964-4F99-A474-29059A707400}" dt="2023-07-23T07:07:52.652" v="349"/>
        <pc:sldMkLst>
          <pc:docMk/>
          <pc:sldMk cId="3627574580" sldId="261"/>
        </pc:sldMkLst>
        <pc:spChg chg="mod">
          <ac:chgData name="vidhyasagarloganathan@gmail.com" userId="609dc3783d69fa01" providerId="LiveId" clId="{7A58B29B-4964-4F99-A474-29059A707400}" dt="2023-07-23T06:10:26.752" v="167" actId="2711"/>
          <ac:spMkLst>
            <pc:docMk/>
            <pc:sldMk cId="3627574580" sldId="261"/>
            <ac:spMk id="2" creationId="{00000000-0000-0000-0000-000000000000}"/>
          </ac:spMkLst>
        </pc:spChg>
        <pc:spChg chg="mod">
          <ac:chgData name="vidhyasagarloganathan@gmail.com" userId="609dc3783d69fa01" providerId="LiveId" clId="{7A58B29B-4964-4F99-A474-29059A707400}" dt="2023-07-23T06:12:14.015" v="213" actId="20577"/>
          <ac:spMkLst>
            <pc:docMk/>
            <pc:sldMk cId="3627574580" sldId="261"/>
            <ac:spMk id="5" creationId="{00000000-0000-0000-0000-000000000000}"/>
          </ac:spMkLst>
        </pc:spChg>
        <pc:graphicFrameChg chg="mod modGraphic">
          <ac:chgData name="vidhyasagarloganathan@gmail.com" userId="609dc3783d69fa01" providerId="LiveId" clId="{7A58B29B-4964-4F99-A474-29059A707400}" dt="2023-07-23T07:06:21.029" v="345" actId="20577"/>
          <ac:graphicFrameMkLst>
            <pc:docMk/>
            <pc:sldMk cId="3627574580" sldId="261"/>
            <ac:graphicFrameMk id="10" creationId="{00000000-0000-0000-0000-000000000000}"/>
          </ac:graphicFrameMkLst>
        </pc:graphicFrameChg>
      </pc:sldChg>
      <pc:sldChg chg="modSp mod ord">
        <pc:chgData name="vidhyasagarloganathan@gmail.com" userId="609dc3783d69fa01" providerId="LiveId" clId="{7A58B29B-4964-4F99-A474-29059A707400}" dt="2023-07-23T06:13:18.324" v="227" actId="20577"/>
        <pc:sldMkLst>
          <pc:docMk/>
          <pc:sldMk cId="4233141160" sldId="272"/>
        </pc:sldMkLst>
        <pc:spChg chg="mod">
          <ac:chgData name="vidhyasagarloganathan@gmail.com" userId="609dc3783d69fa01" providerId="LiveId" clId="{7A58B29B-4964-4F99-A474-29059A707400}" dt="2023-07-23T06:06:14.967" v="87" actId="255"/>
          <ac:spMkLst>
            <pc:docMk/>
            <pc:sldMk cId="4233141160" sldId="272"/>
            <ac:spMk id="3" creationId="{00000000-0000-0000-0000-000000000000}"/>
          </ac:spMkLst>
        </pc:spChg>
        <pc:spChg chg="mod">
          <ac:chgData name="vidhyasagarloganathan@gmail.com" userId="609dc3783d69fa01" providerId="LiveId" clId="{7A58B29B-4964-4F99-A474-29059A707400}" dt="2023-07-23T06:13:18.324" v="227" actId="20577"/>
          <ac:spMkLst>
            <pc:docMk/>
            <pc:sldMk cId="4233141160" sldId="272"/>
            <ac:spMk id="5" creationId="{00000000-0000-0000-0000-000000000000}"/>
          </ac:spMkLst>
        </pc:spChg>
      </pc:sldChg>
      <pc:sldChg chg="addSp modSp mod ord">
        <pc:chgData name="vidhyasagarloganathan@gmail.com" userId="609dc3783d69fa01" providerId="LiveId" clId="{7A58B29B-4964-4F99-A474-29059A707400}" dt="2023-07-23T06:13:10.377" v="225" actId="20577"/>
        <pc:sldMkLst>
          <pc:docMk/>
          <pc:sldMk cId="535348568" sldId="274"/>
        </pc:sldMkLst>
        <pc:spChg chg="add mod">
          <ac:chgData name="vidhyasagarloganathan@gmail.com" userId="609dc3783d69fa01" providerId="LiveId" clId="{7A58B29B-4964-4F99-A474-29059A707400}" dt="2023-07-23T06:05:04.497" v="82"/>
          <ac:spMkLst>
            <pc:docMk/>
            <pc:sldMk cId="535348568" sldId="274"/>
            <ac:spMk id="2" creationId="{FCC03D8A-BC1B-EA74-BC1A-215DA9E81C9D}"/>
          </ac:spMkLst>
        </pc:spChg>
        <pc:spChg chg="mod">
          <ac:chgData name="vidhyasagarloganathan@gmail.com" userId="609dc3783d69fa01" providerId="LiveId" clId="{7A58B29B-4964-4F99-A474-29059A707400}" dt="2023-07-23T06:13:10.377" v="225" actId="20577"/>
          <ac:spMkLst>
            <pc:docMk/>
            <pc:sldMk cId="535348568" sldId="274"/>
            <ac:spMk id="5" creationId="{00000000-0000-0000-0000-000000000000}"/>
          </ac:spMkLst>
        </pc:spChg>
      </pc:sldChg>
      <pc:sldChg chg="addSp delSp modSp mod">
        <pc:chgData name="vidhyasagarloganathan@gmail.com" userId="609dc3783d69fa01" providerId="LiveId" clId="{7A58B29B-4964-4F99-A474-29059A707400}" dt="2023-07-23T06:14:42.332" v="239" actId="20577"/>
        <pc:sldMkLst>
          <pc:docMk/>
          <pc:sldMk cId="1155018140" sldId="275"/>
        </pc:sldMkLst>
        <pc:spChg chg="del">
          <ac:chgData name="vidhyasagarloganathan@gmail.com" userId="609dc3783d69fa01" providerId="LiveId" clId="{7A58B29B-4964-4F99-A474-29059A707400}" dt="2023-07-23T05:47:52.999" v="5" actId="478"/>
          <ac:spMkLst>
            <pc:docMk/>
            <pc:sldMk cId="1155018140" sldId="275"/>
            <ac:spMk id="2" creationId="{974DEF9D-38E8-DE5B-D7BA-E7FC96FC2C36}"/>
          </ac:spMkLst>
        </pc:spChg>
        <pc:spChg chg="mod">
          <ac:chgData name="vidhyasagarloganathan@gmail.com" userId="609dc3783d69fa01" providerId="LiveId" clId="{7A58B29B-4964-4F99-A474-29059A707400}" dt="2023-07-23T06:14:12.570" v="234" actId="1076"/>
          <ac:spMkLst>
            <pc:docMk/>
            <pc:sldMk cId="1155018140" sldId="275"/>
            <ac:spMk id="3" creationId="{111C90EA-CBB1-3C4C-C5CA-F528700894FC}"/>
          </ac:spMkLst>
        </pc:spChg>
        <pc:spChg chg="mod">
          <ac:chgData name="vidhyasagarloganathan@gmail.com" userId="609dc3783d69fa01" providerId="LiveId" clId="{7A58B29B-4964-4F99-A474-29059A707400}" dt="2023-07-23T06:14:42.332" v="239" actId="20577"/>
          <ac:spMkLst>
            <pc:docMk/>
            <pc:sldMk cId="1155018140" sldId="275"/>
            <ac:spMk id="5" creationId="{E6CE6E03-D492-5D25-978A-541705F59ECB}"/>
          </ac:spMkLst>
        </pc:spChg>
        <pc:spChg chg="add del mod">
          <ac:chgData name="vidhyasagarloganathan@gmail.com" userId="609dc3783d69fa01" providerId="LiveId" clId="{7A58B29B-4964-4F99-A474-29059A707400}" dt="2023-07-23T06:03:42.287" v="73" actId="22"/>
          <ac:spMkLst>
            <pc:docMk/>
            <pc:sldMk cId="1155018140" sldId="275"/>
            <ac:spMk id="8" creationId="{B5C57B71-10F1-A208-39A4-A359ED97390F}"/>
          </ac:spMkLst>
        </pc:spChg>
        <pc:spChg chg="add mod">
          <ac:chgData name="vidhyasagarloganathan@gmail.com" userId="609dc3783d69fa01" providerId="LiveId" clId="{7A58B29B-4964-4F99-A474-29059A707400}" dt="2023-07-23T06:05:36.519" v="85" actId="113"/>
          <ac:spMkLst>
            <pc:docMk/>
            <pc:sldMk cId="1155018140" sldId="275"/>
            <ac:spMk id="9" creationId="{6948F159-E304-3DBF-BBC8-7220204D3F70}"/>
          </ac:spMkLst>
        </pc:spChg>
      </pc:sldChg>
      <pc:sldChg chg="addSp delSp modSp new del mod">
        <pc:chgData name="vidhyasagarloganathan@gmail.com" userId="609dc3783d69fa01" providerId="LiveId" clId="{7A58B29B-4964-4F99-A474-29059A707400}" dt="2023-07-23T06:14:29.277" v="235" actId="2696"/>
        <pc:sldMkLst>
          <pc:docMk/>
          <pc:sldMk cId="3997596235" sldId="276"/>
        </pc:sldMkLst>
        <pc:spChg chg="del mod">
          <ac:chgData name="vidhyasagarloganathan@gmail.com" userId="609dc3783d69fa01" providerId="LiveId" clId="{7A58B29B-4964-4F99-A474-29059A707400}" dt="2023-07-23T06:04:14.075" v="76" actId="478"/>
          <ac:spMkLst>
            <pc:docMk/>
            <pc:sldMk cId="3997596235" sldId="276"/>
            <ac:spMk id="2" creationId="{1E26DE82-84F6-0B37-3E2E-176C0DE57970}"/>
          </ac:spMkLst>
        </pc:spChg>
        <pc:spChg chg="mod">
          <ac:chgData name="vidhyasagarloganathan@gmail.com" userId="609dc3783d69fa01" providerId="LiveId" clId="{7A58B29B-4964-4F99-A474-29059A707400}" dt="2023-07-23T06:03:04.855" v="68" actId="2711"/>
          <ac:spMkLst>
            <pc:docMk/>
            <pc:sldMk cId="3997596235" sldId="276"/>
            <ac:spMk id="3" creationId="{4ACEF031-EE49-D356-BACF-7BAA77FABB22}"/>
          </ac:spMkLst>
        </pc:spChg>
        <pc:spChg chg="mod">
          <ac:chgData name="vidhyasagarloganathan@gmail.com" userId="609dc3783d69fa01" providerId="LiveId" clId="{7A58B29B-4964-4F99-A474-29059A707400}" dt="2023-07-23T06:13:45.428" v="230" actId="20577"/>
          <ac:spMkLst>
            <pc:docMk/>
            <pc:sldMk cId="3997596235" sldId="276"/>
            <ac:spMk id="5" creationId="{A9A16E56-2D18-152E-6343-04BE3720A272}"/>
          </ac:spMkLst>
        </pc:spChg>
        <pc:spChg chg="add del mod">
          <ac:chgData name="vidhyasagarloganathan@gmail.com" userId="609dc3783d69fa01" providerId="LiveId" clId="{7A58B29B-4964-4F99-A474-29059A707400}" dt="2023-07-23T06:04:23.827" v="78" actId="478"/>
          <ac:spMkLst>
            <pc:docMk/>
            <pc:sldMk cId="3997596235" sldId="276"/>
            <ac:spMk id="8" creationId="{2923C47F-F510-6A8F-22A3-CAB7F0354712}"/>
          </ac:spMkLst>
        </pc:spChg>
        <pc:spChg chg="add mod">
          <ac:chgData name="vidhyasagarloganathan@gmail.com" userId="609dc3783d69fa01" providerId="LiveId" clId="{7A58B29B-4964-4F99-A474-29059A707400}" dt="2023-07-23T06:05:26.207" v="83" actId="113"/>
          <ac:spMkLst>
            <pc:docMk/>
            <pc:sldMk cId="3997596235" sldId="276"/>
            <ac:spMk id="9" creationId="{90586F70-26B1-D890-9E5B-4493F2897ACB}"/>
          </ac:spMkLst>
        </pc:spChg>
      </pc:sldChg>
      <pc:sldChg chg="modSp add mod">
        <pc:chgData name="vidhyasagarloganathan@gmail.com" userId="609dc3783d69fa01" providerId="LiveId" clId="{7A58B29B-4964-4F99-A474-29059A707400}" dt="2023-07-23T06:14:35.268" v="237" actId="20577"/>
        <pc:sldMkLst>
          <pc:docMk/>
          <pc:sldMk cId="1741912191" sldId="277"/>
        </pc:sldMkLst>
        <pc:spChg chg="mod">
          <ac:chgData name="vidhyasagarloganathan@gmail.com" userId="609dc3783d69fa01" providerId="LiveId" clId="{7A58B29B-4964-4F99-A474-29059A707400}" dt="2023-07-23T06:05:32.468" v="84" actId="113"/>
          <ac:spMkLst>
            <pc:docMk/>
            <pc:sldMk cId="1741912191" sldId="277"/>
            <ac:spMk id="2" creationId="{1E26DE82-84F6-0B37-3E2E-176C0DE57970}"/>
          </ac:spMkLst>
        </pc:spChg>
        <pc:spChg chg="mod">
          <ac:chgData name="vidhyasagarloganathan@gmail.com" userId="609dc3783d69fa01" providerId="LiveId" clId="{7A58B29B-4964-4F99-A474-29059A707400}" dt="2023-07-23T06:07:12.621" v="90" actId="1076"/>
          <ac:spMkLst>
            <pc:docMk/>
            <pc:sldMk cId="1741912191" sldId="277"/>
            <ac:spMk id="3" creationId="{4ACEF031-EE49-D356-BACF-7BAA77FABB22}"/>
          </ac:spMkLst>
        </pc:spChg>
        <pc:spChg chg="mod">
          <ac:chgData name="vidhyasagarloganathan@gmail.com" userId="609dc3783d69fa01" providerId="LiveId" clId="{7A58B29B-4964-4F99-A474-29059A707400}" dt="2023-07-23T06:14:35.268" v="237" actId="20577"/>
          <ac:spMkLst>
            <pc:docMk/>
            <pc:sldMk cId="1741912191" sldId="277"/>
            <ac:spMk id="5" creationId="{A9A16E56-2D18-152E-6343-04BE3720A272}"/>
          </ac:spMkLst>
        </pc:spChg>
      </pc:sldChg>
      <pc:sldChg chg="addSp modSp add mod">
        <pc:chgData name="vidhyasagarloganathan@gmail.com" userId="609dc3783d69fa01" providerId="LiveId" clId="{7A58B29B-4964-4F99-A474-29059A707400}" dt="2023-07-23T06:15:35.267" v="245" actId="20577"/>
        <pc:sldMkLst>
          <pc:docMk/>
          <pc:sldMk cId="1809890138" sldId="278"/>
        </pc:sldMkLst>
        <pc:spChg chg="add mod">
          <ac:chgData name="vidhyasagarloganathan@gmail.com" userId="609dc3783d69fa01" providerId="LiveId" clId="{7A58B29B-4964-4F99-A474-29059A707400}" dt="2023-07-23T06:05:41.282" v="86" actId="113"/>
          <ac:spMkLst>
            <pc:docMk/>
            <pc:sldMk cId="1809890138" sldId="278"/>
            <ac:spMk id="2" creationId="{42B8B77C-473C-4F3A-3715-B85BF57541CF}"/>
          </ac:spMkLst>
        </pc:spChg>
        <pc:spChg chg="mod">
          <ac:chgData name="vidhyasagarloganathan@gmail.com" userId="609dc3783d69fa01" providerId="LiveId" clId="{7A58B29B-4964-4F99-A474-29059A707400}" dt="2023-07-23T06:04:34.613" v="79" actId="1076"/>
          <ac:spMkLst>
            <pc:docMk/>
            <pc:sldMk cId="1809890138" sldId="278"/>
            <ac:spMk id="3" creationId="{111C90EA-CBB1-3C4C-C5CA-F528700894FC}"/>
          </ac:spMkLst>
        </pc:spChg>
        <pc:spChg chg="mod">
          <ac:chgData name="vidhyasagarloganathan@gmail.com" userId="609dc3783d69fa01" providerId="LiveId" clId="{7A58B29B-4964-4F99-A474-29059A707400}" dt="2023-07-23T06:15:35.267" v="245" actId="20577"/>
          <ac:spMkLst>
            <pc:docMk/>
            <pc:sldMk cId="1809890138" sldId="278"/>
            <ac:spMk id="5" creationId="{E6CE6E03-D492-5D25-978A-541705F59ECB}"/>
          </ac:spMkLst>
        </pc:spChg>
      </pc:sldChg>
      <pc:sldChg chg="add del">
        <pc:chgData name="vidhyasagarloganathan@gmail.com" userId="609dc3783d69fa01" providerId="LiveId" clId="{7A58B29B-4964-4F99-A474-29059A707400}" dt="2023-07-23T06:15:39.735" v="246" actId="47"/>
        <pc:sldMkLst>
          <pc:docMk/>
          <pc:sldMk cId="3883411160" sldId="279"/>
        </pc:sldMkLst>
      </pc:sldChg>
      <pc:sldChg chg="modSp new mod">
        <pc:chgData name="vidhyasagarloganathan@gmail.com" userId="609dc3783d69fa01" providerId="LiveId" clId="{7A58B29B-4964-4F99-A474-29059A707400}" dt="2023-07-23T07:06:06.036" v="344" actId="20577"/>
        <pc:sldMkLst>
          <pc:docMk/>
          <pc:sldMk cId="329636889" sldId="280"/>
        </pc:sldMkLst>
        <pc:spChg chg="mod">
          <ac:chgData name="vidhyasagarloganathan@gmail.com" userId="609dc3783d69fa01" providerId="LiveId" clId="{7A58B29B-4964-4F99-A474-29059A707400}" dt="2023-07-23T06:16:14.694" v="264" actId="1076"/>
          <ac:spMkLst>
            <pc:docMk/>
            <pc:sldMk cId="329636889" sldId="280"/>
            <ac:spMk id="2" creationId="{569A7468-944F-AE18-BF9C-F9355C25FCDD}"/>
          </ac:spMkLst>
        </pc:spChg>
        <pc:spChg chg="mod">
          <ac:chgData name="vidhyasagarloganathan@gmail.com" userId="609dc3783d69fa01" providerId="LiveId" clId="{7A58B29B-4964-4F99-A474-29059A707400}" dt="2023-07-23T06:25:41.156" v="293" actId="20577"/>
          <ac:spMkLst>
            <pc:docMk/>
            <pc:sldMk cId="329636889" sldId="280"/>
            <ac:spMk id="3" creationId="{22A32552-763A-72DC-87CE-3A75C8E1E9D1}"/>
          </ac:spMkLst>
        </pc:spChg>
        <pc:spChg chg="mod">
          <ac:chgData name="vidhyasagarloganathan@gmail.com" userId="609dc3783d69fa01" providerId="LiveId" clId="{7A58B29B-4964-4F99-A474-29059A707400}" dt="2023-07-23T07:06:06.036" v="344" actId="20577"/>
          <ac:spMkLst>
            <pc:docMk/>
            <pc:sldMk cId="329636889" sldId="280"/>
            <ac:spMk id="5" creationId="{BFFEF98A-9757-B4F5-9F5B-2FF2C3AC1BF2}"/>
          </ac:spMkLst>
        </pc:spChg>
      </pc:sldChg>
      <pc:sldChg chg="addSp delSp modSp new mod">
        <pc:chgData name="vidhyasagarloganathan@gmail.com" userId="609dc3783d69fa01" providerId="LiveId" clId="{7A58B29B-4964-4F99-A474-29059A707400}" dt="2023-07-23T07:00:26.183" v="316" actId="20577"/>
        <pc:sldMkLst>
          <pc:docMk/>
          <pc:sldMk cId="2780004665" sldId="281"/>
        </pc:sldMkLst>
        <pc:spChg chg="del">
          <ac:chgData name="vidhyasagarloganathan@gmail.com" userId="609dc3783d69fa01" providerId="LiveId" clId="{7A58B29B-4964-4F99-A474-29059A707400}" dt="2023-07-23T06:56:59.397" v="294"/>
          <ac:spMkLst>
            <pc:docMk/>
            <pc:sldMk cId="2780004665" sldId="281"/>
            <ac:spMk id="2" creationId="{22BB3337-FCAD-CAE0-5D26-CFA7B24A3342}"/>
          </ac:spMkLst>
        </pc:spChg>
        <pc:spChg chg="del">
          <ac:chgData name="vidhyasagarloganathan@gmail.com" userId="609dc3783d69fa01" providerId="LiveId" clId="{7A58B29B-4964-4F99-A474-29059A707400}" dt="2023-07-23T06:58:12.703" v="297" actId="931"/>
          <ac:spMkLst>
            <pc:docMk/>
            <pc:sldMk cId="2780004665" sldId="281"/>
            <ac:spMk id="3" creationId="{D00F6437-6124-D61C-734C-05B96B42BE30}"/>
          </ac:spMkLst>
        </pc:spChg>
        <pc:spChg chg="mod">
          <ac:chgData name="vidhyasagarloganathan@gmail.com" userId="609dc3783d69fa01" providerId="LiveId" clId="{7A58B29B-4964-4F99-A474-29059A707400}" dt="2023-07-23T07:00:26.183" v="316" actId="20577"/>
          <ac:spMkLst>
            <pc:docMk/>
            <pc:sldMk cId="2780004665" sldId="281"/>
            <ac:spMk id="5" creationId="{EF7DE64F-E5C1-1235-F0FD-F37048DE4868}"/>
          </ac:spMkLst>
        </pc:spChg>
        <pc:spChg chg="add mod">
          <ac:chgData name="vidhyasagarloganathan@gmail.com" userId="609dc3783d69fa01" providerId="LiveId" clId="{7A58B29B-4964-4F99-A474-29059A707400}" dt="2023-07-23T06:57:14.303" v="296" actId="1076"/>
          <ac:spMkLst>
            <pc:docMk/>
            <pc:sldMk cId="2780004665" sldId="281"/>
            <ac:spMk id="7" creationId="{D9987ADE-27FC-1111-E69C-460CF36C19AB}"/>
          </ac:spMkLst>
        </pc:spChg>
        <pc:picChg chg="add mod modCrop">
          <ac:chgData name="vidhyasagarloganathan@gmail.com" userId="609dc3783d69fa01" providerId="LiveId" clId="{7A58B29B-4964-4F99-A474-29059A707400}" dt="2023-07-23T07:00:08.453" v="314" actId="1076"/>
          <ac:picMkLst>
            <pc:docMk/>
            <pc:sldMk cId="2780004665" sldId="281"/>
            <ac:picMk id="9" creationId="{5E228F78-9A0E-1307-4C9A-6623E6FF3FF2}"/>
          </ac:picMkLst>
        </pc:picChg>
      </pc:sldChg>
      <pc:sldChg chg="delSp modSp new mod">
        <pc:chgData name="vidhyasagarloganathan@gmail.com" userId="609dc3783d69fa01" providerId="LiveId" clId="{7A58B29B-4964-4F99-A474-29059A707400}" dt="2023-07-23T07:03:02.487" v="343" actId="14100"/>
        <pc:sldMkLst>
          <pc:docMk/>
          <pc:sldMk cId="1922323324" sldId="282"/>
        </pc:sldMkLst>
        <pc:spChg chg="del">
          <ac:chgData name="vidhyasagarloganathan@gmail.com" userId="609dc3783d69fa01" providerId="LiveId" clId="{7A58B29B-4964-4F99-A474-29059A707400}" dt="2023-07-23T07:00:56.188" v="318" actId="478"/>
          <ac:spMkLst>
            <pc:docMk/>
            <pc:sldMk cId="1922323324" sldId="282"/>
            <ac:spMk id="2" creationId="{108F6B78-366D-F27A-D150-4B0545565841}"/>
          </ac:spMkLst>
        </pc:spChg>
        <pc:spChg chg="mod">
          <ac:chgData name="vidhyasagarloganathan@gmail.com" userId="609dc3783d69fa01" providerId="LiveId" clId="{7A58B29B-4964-4F99-A474-29059A707400}" dt="2023-07-23T07:03:02.487" v="343" actId="14100"/>
          <ac:spMkLst>
            <pc:docMk/>
            <pc:sldMk cId="1922323324" sldId="282"/>
            <ac:spMk id="3" creationId="{B00E7CAC-232A-8EC4-689B-B09EA146842E}"/>
          </ac:spMkLst>
        </pc:spChg>
        <pc:spChg chg="del">
          <ac:chgData name="vidhyasagarloganathan@gmail.com" userId="609dc3783d69fa01" providerId="LiveId" clId="{7A58B29B-4964-4F99-A474-29059A707400}" dt="2023-07-23T07:02:15.919" v="341" actId="478"/>
          <ac:spMkLst>
            <pc:docMk/>
            <pc:sldMk cId="1922323324" sldId="282"/>
            <ac:spMk id="5" creationId="{B2B41516-F1A9-AC43-2583-43D32092141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C9D2C6-D5C1-44C6-9994-BC5FBC900FB1}" type="datetimeFigureOut">
              <a:rPr lang="en-US" smtClean="0"/>
              <a:t>5/25/2024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717822Z135</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9DD54C-72C8-4392-9B24-A44F577E5DC5}" type="slidenum">
              <a:rPr lang="en-US" smtClean="0"/>
              <a:t>‹#›</a:t>
            </a:fld>
            <a:endParaRPr lang="en-US"/>
          </a:p>
        </p:txBody>
      </p:sp>
    </p:spTree>
    <p:extLst>
      <p:ext uri="{BB962C8B-B14F-4D97-AF65-F5344CB8AC3E}">
        <p14:creationId xmlns:p14="http://schemas.microsoft.com/office/powerpoint/2010/main" val="29963186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4977A2-024B-4FE2-8C27-D1BDB2C78712}" type="datetimeFigureOut">
              <a:rPr lang="en-US" smtClean="0"/>
              <a:t>5/25/2024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717822Z135</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D1AA31-9F5E-4761-975D-2DDD4C02FCA6}" type="slidenum">
              <a:rPr lang="en-US" smtClean="0"/>
              <a:t>‹#›</a:t>
            </a:fld>
            <a:endParaRPr lang="en-US"/>
          </a:p>
        </p:txBody>
      </p:sp>
    </p:spTree>
    <p:extLst>
      <p:ext uri="{BB962C8B-B14F-4D97-AF65-F5344CB8AC3E}">
        <p14:creationId xmlns:p14="http://schemas.microsoft.com/office/powerpoint/2010/main" val="17171897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C8D1AA31-9F5E-4761-975D-2DDD4C02FCA6}" type="slidenum">
              <a:rPr lang="en-US" smtClean="0"/>
              <a:t>1</a:t>
            </a:fld>
            <a:endParaRPr lang="en-US"/>
          </a:p>
        </p:txBody>
      </p:sp>
    </p:spTree>
    <p:extLst>
      <p:ext uri="{BB962C8B-B14F-4D97-AF65-F5344CB8AC3E}">
        <p14:creationId xmlns:p14="http://schemas.microsoft.com/office/powerpoint/2010/main" val="1350632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0"/>
          </p:nvPr>
        </p:nvSpPr>
        <p:spPr/>
        <p:txBody>
          <a:bodyPr/>
          <a:lstStyle/>
          <a:p>
            <a:fld id="{C8D1AA31-9F5E-4761-975D-2DDD4C02FCA6}" type="slidenum">
              <a:rPr lang="en-US" smtClean="0"/>
              <a:t>22</a:t>
            </a:fld>
            <a:endParaRPr lang="en-US"/>
          </a:p>
        </p:txBody>
      </p:sp>
    </p:spTree>
    <p:extLst>
      <p:ext uri="{BB962C8B-B14F-4D97-AF65-F5344CB8AC3E}">
        <p14:creationId xmlns:p14="http://schemas.microsoft.com/office/powerpoint/2010/main" val="27468017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descr="A picture containing sky, outdoor, real estate, architecture&#10;&#10;Description automatically generated">
            <a:extLst>
              <a:ext uri="{FF2B5EF4-FFF2-40B4-BE49-F238E27FC236}">
                <a16:creationId xmlns="" xmlns:a16="http://schemas.microsoft.com/office/drawing/2014/main" id="{85ACBEE1-EC20-F0D1-7912-120B95043126}"/>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56674" y="250189"/>
            <a:ext cx="11678651" cy="6357622"/>
          </a:xfrm>
          <a:prstGeom prst="rect">
            <a:avLst/>
          </a:prstGeom>
        </p:spPr>
      </p:pic>
      <p:sp>
        <p:nvSpPr>
          <p:cNvPr id="2" name="Title 1"/>
          <p:cNvSpPr>
            <a:spLocks noGrp="1"/>
          </p:cNvSpPr>
          <p:nvPr>
            <p:ph type="ctrTitle" hasCustomPrompt="1"/>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lang="en-US" dirty="0"/>
              <a:t>TITLE</a:t>
            </a:r>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baseline="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Details </a:t>
            </a:r>
          </a:p>
        </p:txBody>
      </p:sp>
      <p:sp>
        <p:nvSpPr>
          <p:cNvPr id="4" name="Date Placeholder 3"/>
          <p:cNvSpPr>
            <a:spLocks noGrp="1"/>
          </p:cNvSpPr>
          <p:nvPr>
            <p:ph type="dt" sz="half" idx="10"/>
          </p:nvPr>
        </p:nvSpPr>
        <p:spPr/>
        <p:txBody>
          <a:bodyPr/>
          <a:lstStyle/>
          <a:p>
            <a:fld id="{C719A2D1-BE6A-4472-82EE-13B3AA2E2694}" type="datetime1">
              <a:rPr lang="en-US" smtClean="0"/>
              <a:t>5/25/2024</a:t>
            </a:fld>
            <a:endParaRPr lang="en-US" dirty="0"/>
          </a:p>
        </p:txBody>
      </p:sp>
      <p:sp>
        <p:nvSpPr>
          <p:cNvPr id="5" name="Footer Placeholder 4"/>
          <p:cNvSpPr>
            <a:spLocks noGrp="1"/>
          </p:cNvSpPr>
          <p:nvPr>
            <p:ph type="ftr" sz="quarter" idx="11"/>
          </p:nvPr>
        </p:nvSpPr>
        <p:spPr/>
        <p:txBody>
          <a:bodyPr/>
          <a:lstStyle/>
          <a:p>
            <a:r>
              <a:rPr lang="en-US" smtClean="0"/>
              <a:t>717822Z135</a:t>
            </a:r>
            <a:endParaRPr lang="en-US" dirty="0"/>
          </a:p>
        </p:txBody>
      </p:sp>
      <p:sp>
        <p:nvSpPr>
          <p:cNvPr id="6" name="Slide Number Placeholder 5"/>
          <p:cNvSpPr>
            <a:spLocks noGrp="1"/>
          </p:cNvSpPr>
          <p:nvPr>
            <p:ph type="sldNum" sz="quarter" idx="12"/>
          </p:nvPr>
        </p:nvSpPr>
        <p:spPr/>
        <p:txBody>
          <a:bodyPr/>
          <a:lstStyle/>
          <a:p>
            <a:fld id="{D38DC0B9-C475-4FDF-8DD2-FF30D3C761E7}" type="slidenum">
              <a:rPr lang="en-US" smtClean="0"/>
              <a:t>‹#›</a:t>
            </a:fld>
            <a:endParaRPr lang="en-US"/>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5813" y="500378"/>
            <a:ext cx="5644907" cy="1386843"/>
          </a:xfrm>
          <a:prstGeom prst="rect">
            <a:avLst/>
          </a:prstGeom>
        </p:spPr>
      </p:pic>
    </p:spTree>
    <p:extLst>
      <p:ext uri="{BB962C8B-B14F-4D97-AF65-F5344CB8AC3E}">
        <p14:creationId xmlns:p14="http://schemas.microsoft.com/office/powerpoint/2010/main" val="1174014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6AF3DF9-A32F-4802-A9CE-FB2F0A9DB982}" type="datetime1">
              <a:rPr lang="en-US" smtClean="0"/>
              <a:t>5/25/2024</a:t>
            </a:fld>
            <a:endParaRPr lang="en-US"/>
          </a:p>
        </p:txBody>
      </p:sp>
      <p:sp>
        <p:nvSpPr>
          <p:cNvPr id="5" name="Footer Placeholder 4"/>
          <p:cNvSpPr>
            <a:spLocks noGrp="1"/>
          </p:cNvSpPr>
          <p:nvPr>
            <p:ph type="ftr" sz="quarter" idx="11"/>
          </p:nvPr>
        </p:nvSpPr>
        <p:spPr/>
        <p:txBody>
          <a:bodyPr/>
          <a:lstStyle/>
          <a:p>
            <a:r>
              <a:rPr lang="en-US" smtClean="0"/>
              <a:t>717822Z135</a:t>
            </a:r>
            <a:endParaRPr lang="en-US"/>
          </a:p>
        </p:txBody>
      </p:sp>
      <p:sp>
        <p:nvSpPr>
          <p:cNvPr id="6" name="Slide Number Placeholder 5"/>
          <p:cNvSpPr>
            <a:spLocks noGrp="1"/>
          </p:cNvSpPr>
          <p:nvPr>
            <p:ph type="sldNum" sz="quarter" idx="12"/>
          </p:nvPr>
        </p:nvSpPr>
        <p:spPr/>
        <p:txBody>
          <a:bodyPr/>
          <a:lstStyle/>
          <a:p>
            <a:fld id="{D38DC0B9-C475-4FDF-8DD2-FF30D3C761E7}" type="slidenum">
              <a:rPr lang="en-US" smtClean="0"/>
              <a:t>‹#›</a:t>
            </a:fld>
            <a:endParaRPr lang="en-US"/>
          </a:p>
        </p:txBody>
      </p:sp>
    </p:spTree>
    <p:extLst>
      <p:ext uri="{BB962C8B-B14F-4D97-AF65-F5344CB8AC3E}">
        <p14:creationId xmlns:p14="http://schemas.microsoft.com/office/powerpoint/2010/main" val="418171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90753AF-52C9-4138-9BBD-D32D68211499}" type="datetime1">
              <a:rPr lang="en-US" smtClean="0"/>
              <a:t>5/25/2024</a:t>
            </a:fld>
            <a:endParaRPr lang="en-US"/>
          </a:p>
        </p:txBody>
      </p:sp>
      <p:sp>
        <p:nvSpPr>
          <p:cNvPr id="5" name="Footer Placeholder 4"/>
          <p:cNvSpPr>
            <a:spLocks noGrp="1"/>
          </p:cNvSpPr>
          <p:nvPr>
            <p:ph type="ftr" sz="quarter" idx="11"/>
          </p:nvPr>
        </p:nvSpPr>
        <p:spPr/>
        <p:txBody>
          <a:bodyPr/>
          <a:lstStyle/>
          <a:p>
            <a:r>
              <a:rPr lang="en-US" smtClean="0"/>
              <a:t>717822Z135</a:t>
            </a:r>
            <a:endParaRPr lang="en-US"/>
          </a:p>
        </p:txBody>
      </p:sp>
      <p:sp>
        <p:nvSpPr>
          <p:cNvPr id="6" name="Slide Number Placeholder 5"/>
          <p:cNvSpPr>
            <a:spLocks noGrp="1"/>
          </p:cNvSpPr>
          <p:nvPr>
            <p:ph type="sldNum" sz="quarter" idx="12"/>
          </p:nvPr>
        </p:nvSpPr>
        <p:spPr/>
        <p:txBody>
          <a:bodyPr/>
          <a:lstStyle/>
          <a:p>
            <a:fld id="{D38DC0B9-C475-4FDF-8DD2-FF30D3C761E7}"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9001" y="466512"/>
            <a:ext cx="2125133" cy="522103"/>
          </a:xfrm>
          <a:prstGeom prst="rect">
            <a:avLst/>
          </a:prstGeom>
        </p:spPr>
      </p:pic>
    </p:spTree>
    <p:extLst>
      <p:ext uri="{BB962C8B-B14F-4D97-AF65-F5344CB8AC3E}">
        <p14:creationId xmlns:p14="http://schemas.microsoft.com/office/powerpoint/2010/main" val="2006376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1348"/>
        <p:cNvGrpSpPr/>
        <p:nvPr/>
      </p:nvGrpSpPr>
      <p:grpSpPr>
        <a:xfrm>
          <a:off x="0" y="0"/>
          <a:ext cx="0" cy="0"/>
          <a:chOff x="0" y="0"/>
          <a:chExt cx="0" cy="0"/>
        </a:xfrm>
      </p:grpSpPr>
      <p:sp>
        <p:nvSpPr>
          <p:cNvPr id="1349" name="Google Shape;1349;p27"/>
          <p:cNvSpPr txBox="1">
            <a:spLocks noGrp="1"/>
          </p:cNvSpPr>
          <p:nvPr>
            <p:ph type="title"/>
          </p:nvPr>
        </p:nvSpPr>
        <p:spPr>
          <a:xfrm>
            <a:off x="1199400" y="671184"/>
            <a:ext cx="9793200" cy="763600"/>
          </a:xfrm>
          <a:prstGeom prst="rect">
            <a:avLst/>
          </a:prstGeom>
        </p:spPr>
        <p:txBody>
          <a:bodyPr spcFirstLastPara="1" wrap="square" lIns="121897" tIns="121897" rIns="121897" bIns="121897"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50" name="Google Shape;1350;p27"/>
          <p:cNvSpPr txBox="1">
            <a:spLocks noGrp="1"/>
          </p:cNvSpPr>
          <p:nvPr>
            <p:ph type="body" idx="1"/>
          </p:nvPr>
        </p:nvSpPr>
        <p:spPr>
          <a:xfrm>
            <a:off x="960884" y="2443733"/>
            <a:ext cx="5135200" cy="3474400"/>
          </a:xfrm>
          <a:prstGeom prst="rect">
            <a:avLst/>
          </a:prstGeom>
        </p:spPr>
        <p:txBody>
          <a:bodyPr spcFirstLastPara="1" wrap="square" lIns="121897" tIns="121897" rIns="121897" bIns="121897" anchor="t" anchorCtr="0">
            <a:noAutofit/>
          </a:bodyPr>
          <a:lstStyle>
            <a:lvl1pPr marL="609585" marR="67732" lvl="0" indent="-406390" rtl="0">
              <a:lnSpc>
                <a:spcPct val="166000"/>
              </a:lnSpc>
              <a:spcBef>
                <a:spcPts val="0"/>
              </a:spcBef>
              <a:spcAft>
                <a:spcPts val="0"/>
              </a:spcAft>
              <a:buClr>
                <a:srgbClr val="FFFFFF"/>
              </a:buClr>
              <a:buSzPts val="1200"/>
              <a:buChar char="●"/>
              <a:defRPr sz="1500" u="sng"/>
            </a:lvl1pPr>
            <a:lvl2pPr marL="1219170" lvl="1" indent="-406390" rtl="0">
              <a:spcBef>
                <a:spcPts val="0"/>
              </a:spcBef>
              <a:spcAft>
                <a:spcPts val="0"/>
              </a:spcAft>
              <a:buClr>
                <a:srgbClr val="FFFFFF"/>
              </a:buClr>
              <a:buSzPts val="1200"/>
              <a:buChar char="○"/>
              <a:defRPr/>
            </a:lvl2pPr>
            <a:lvl3pPr marL="1828754" lvl="2" indent="-406390" rtl="0">
              <a:spcBef>
                <a:spcPts val="2133"/>
              </a:spcBef>
              <a:spcAft>
                <a:spcPts val="0"/>
              </a:spcAft>
              <a:buClr>
                <a:srgbClr val="FFFFFF"/>
              </a:buClr>
              <a:buSzPts val="1200"/>
              <a:buChar char="■"/>
              <a:defRPr/>
            </a:lvl3pPr>
            <a:lvl4pPr marL="2438339" lvl="3" indent="-406390" rtl="0">
              <a:spcBef>
                <a:spcPts val="2133"/>
              </a:spcBef>
              <a:spcAft>
                <a:spcPts val="0"/>
              </a:spcAft>
              <a:buClr>
                <a:srgbClr val="FFFFFF"/>
              </a:buClr>
              <a:buSzPts val="1200"/>
              <a:buChar char="●"/>
              <a:defRPr/>
            </a:lvl4pPr>
            <a:lvl5pPr marL="3047924" lvl="4" indent="-406390" rtl="0">
              <a:spcBef>
                <a:spcPts val="2133"/>
              </a:spcBef>
              <a:spcAft>
                <a:spcPts val="0"/>
              </a:spcAft>
              <a:buClr>
                <a:srgbClr val="FFFFFF"/>
              </a:buClr>
              <a:buSzPts val="1200"/>
              <a:buChar char="○"/>
              <a:defRPr/>
            </a:lvl5pPr>
            <a:lvl6pPr marL="3657509" lvl="5" indent="-406390" rtl="0">
              <a:spcBef>
                <a:spcPts val="2133"/>
              </a:spcBef>
              <a:spcAft>
                <a:spcPts val="0"/>
              </a:spcAft>
              <a:buClr>
                <a:srgbClr val="FFFFFF"/>
              </a:buClr>
              <a:buSzPts val="1200"/>
              <a:buChar char="■"/>
              <a:defRPr/>
            </a:lvl6pPr>
            <a:lvl7pPr marL="4267093" lvl="6" indent="-406390" rtl="0">
              <a:spcBef>
                <a:spcPts val="2133"/>
              </a:spcBef>
              <a:spcAft>
                <a:spcPts val="0"/>
              </a:spcAft>
              <a:buClr>
                <a:srgbClr val="FFFFFF"/>
              </a:buClr>
              <a:buSzPts val="1200"/>
              <a:buChar char="●"/>
              <a:defRPr/>
            </a:lvl7pPr>
            <a:lvl8pPr marL="4876678" lvl="7" indent="-406390" rtl="0">
              <a:spcBef>
                <a:spcPts val="2133"/>
              </a:spcBef>
              <a:spcAft>
                <a:spcPts val="0"/>
              </a:spcAft>
              <a:buClr>
                <a:srgbClr val="FFFFFF"/>
              </a:buClr>
              <a:buSzPts val="1200"/>
              <a:buChar char="○"/>
              <a:defRPr/>
            </a:lvl8pPr>
            <a:lvl9pPr marL="5486263" lvl="8" indent="-406390" rtl="0">
              <a:spcBef>
                <a:spcPts val="2133"/>
              </a:spcBef>
              <a:spcAft>
                <a:spcPts val="2133"/>
              </a:spcAft>
              <a:buClr>
                <a:srgbClr val="FFFFFF"/>
              </a:buClr>
              <a:buSzPts val="1200"/>
              <a:buChar char="■"/>
              <a:defRPr/>
            </a:lvl9pPr>
          </a:lstStyle>
          <a:p>
            <a:endParaRPr/>
          </a:p>
        </p:txBody>
      </p:sp>
      <p:grpSp>
        <p:nvGrpSpPr>
          <p:cNvPr id="1351" name="Google Shape;1351;p27"/>
          <p:cNvGrpSpPr/>
          <p:nvPr/>
        </p:nvGrpSpPr>
        <p:grpSpPr>
          <a:xfrm>
            <a:off x="-3006806" y="5910999"/>
            <a:ext cx="5970409" cy="1119451"/>
            <a:chOff x="3098100" y="3849750"/>
            <a:chExt cx="940775" cy="270425"/>
          </a:xfrm>
        </p:grpSpPr>
        <p:sp>
          <p:nvSpPr>
            <p:cNvPr id="1352" name="Google Shape;1352;p27"/>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a:off x="5384802" y="-182798"/>
            <a:ext cx="7086601" cy="7142796"/>
            <a:chOff x="4038601" y="-137099"/>
            <a:chExt cx="5314951" cy="5357097"/>
          </a:xfrm>
        </p:grpSpPr>
        <p:grpSp>
          <p:nvGrpSpPr>
            <p:cNvPr id="1356" name="Google Shape;1356;p27"/>
            <p:cNvGrpSpPr/>
            <p:nvPr/>
          </p:nvGrpSpPr>
          <p:grpSpPr>
            <a:xfrm>
              <a:off x="5827386" y="-55175"/>
              <a:ext cx="3400978" cy="5274667"/>
              <a:chOff x="5827590" y="0"/>
              <a:chExt cx="3316410" cy="5143508"/>
            </a:xfrm>
          </p:grpSpPr>
          <p:sp>
            <p:nvSpPr>
              <p:cNvPr id="1357" name="Google Shape;1357;p27"/>
              <p:cNvSpPr/>
              <p:nvPr/>
            </p:nvSpPr>
            <p:spPr>
              <a:xfrm flipH="1">
                <a:off x="8348056" y="1053597"/>
                <a:ext cx="795944" cy="1305112"/>
              </a:xfrm>
              <a:custGeom>
                <a:avLst/>
                <a:gdLst/>
                <a:ahLst/>
                <a:cxnLst/>
                <a:rect l="l" t="t" r="r" b="b"/>
                <a:pathLst>
                  <a:path w="5959" h="9771" extrusionOk="0">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flipH="1">
                <a:off x="8079981" y="0"/>
                <a:ext cx="1064019" cy="2206710"/>
              </a:xfrm>
              <a:custGeom>
                <a:avLst/>
                <a:gdLst/>
                <a:ahLst/>
                <a:cxnLst/>
                <a:rect l="l" t="t" r="r" b="b"/>
                <a:pathLst>
                  <a:path w="7966" h="16521" extrusionOk="0">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7"/>
              <p:cNvSpPr/>
              <p:nvPr/>
            </p:nvSpPr>
            <p:spPr>
              <a:xfrm flipH="1">
                <a:off x="5827590" y="2206571"/>
                <a:ext cx="3316410" cy="2936937"/>
              </a:xfrm>
              <a:custGeom>
                <a:avLst/>
                <a:gdLst/>
                <a:ahLst/>
                <a:cxnLst/>
                <a:rect l="l" t="t" r="r" b="b"/>
                <a:pathLst>
                  <a:path w="24829" h="21988" extrusionOk="0">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60" name="Google Shape;1360;p27"/>
            <p:cNvPicPr preferRelativeResize="0"/>
            <p:nvPr/>
          </p:nvPicPr>
          <p:blipFill>
            <a:blip r:embed="rId2">
              <a:alphaModFix/>
            </a:blip>
            <a:stretch>
              <a:fillRect/>
            </a:stretch>
          </p:blipFill>
          <p:spPr>
            <a:xfrm>
              <a:off x="6162675" y="-137099"/>
              <a:ext cx="3190877" cy="1794852"/>
            </a:xfrm>
            <a:prstGeom prst="rect">
              <a:avLst/>
            </a:prstGeom>
            <a:noFill/>
            <a:ln>
              <a:noFill/>
            </a:ln>
          </p:spPr>
        </p:pic>
        <p:pic>
          <p:nvPicPr>
            <p:cNvPr id="1361" name="Google Shape;1361;p27"/>
            <p:cNvPicPr preferRelativeResize="0"/>
            <p:nvPr/>
          </p:nvPicPr>
          <p:blipFill>
            <a:blip r:embed="rId3">
              <a:alphaModFix/>
            </a:blip>
            <a:stretch>
              <a:fillRect/>
            </a:stretch>
          </p:blipFill>
          <p:spPr>
            <a:xfrm>
              <a:off x="4038601" y="2247600"/>
              <a:ext cx="5284301" cy="2972398"/>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54"/>
        <p:cNvGrpSpPr/>
        <p:nvPr/>
      </p:nvGrpSpPr>
      <p:grpSpPr>
        <a:xfrm>
          <a:off x="0" y="0"/>
          <a:ext cx="0" cy="0"/>
          <a:chOff x="0" y="0"/>
          <a:chExt cx="0" cy="0"/>
        </a:xfrm>
      </p:grpSpPr>
      <p:sp>
        <p:nvSpPr>
          <p:cNvPr id="155" name="Google Shape;155;p9"/>
          <p:cNvSpPr txBox="1">
            <a:spLocks noGrp="1"/>
          </p:cNvSpPr>
          <p:nvPr>
            <p:ph type="subTitle" idx="1"/>
          </p:nvPr>
        </p:nvSpPr>
        <p:spPr>
          <a:xfrm flipH="1">
            <a:off x="3858933" y="4161533"/>
            <a:ext cx="4700800" cy="462400"/>
          </a:xfrm>
          <a:prstGeom prst="rect">
            <a:avLst/>
          </a:prstGeom>
        </p:spPr>
        <p:txBody>
          <a:bodyPr spcFirstLastPara="1" wrap="square" lIns="121897" tIns="121897" rIns="121897" bIns="121897" anchor="t" anchorCtr="0">
            <a:noAutofit/>
          </a:bodyPr>
          <a:lstStyle>
            <a:lvl1pPr lvl="0" algn="ctr" rtl="0">
              <a:lnSpc>
                <a:spcPct val="100000"/>
              </a:lnSpc>
              <a:spcBef>
                <a:spcPts val="0"/>
              </a:spcBef>
              <a:spcAft>
                <a:spcPts val="0"/>
              </a:spcAft>
              <a:buClr>
                <a:srgbClr val="FFFFFF"/>
              </a:buClr>
              <a:buSzPts val="1200"/>
              <a:buNone/>
              <a:defRPr sz="1900">
                <a:solidFill>
                  <a:srgbClr val="FFFFFF"/>
                </a:solidFill>
              </a:defRPr>
            </a:lvl1pPr>
            <a:lvl2pPr lvl="1" algn="ctr" rtl="0">
              <a:lnSpc>
                <a:spcPct val="100000"/>
              </a:lnSpc>
              <a:spcBef>
                <a:spcPts val="0"/>
              </a:spcBef>
              <a:spcAft>
                <a:spcPts val="0"/>
              </a:spcAft>
              <a:buClr>
                <a:srgbClr val="FFFFFF"/>
              </a:buClr>
              <a:buSzPts val="2800"/>
              <a:buNone/>
              <a:defRPr sz="3700">
                <a:solidFill>
                  <a:srgbClr val="FFFFFF"/>
                </a:solidFill>
              </a:defRPr>
            </a:lvl2pPr>
            <a:lvl3pPr lvl="2" algn="ctr" rtl="0">
              <a:lnSpc>
                <a:spcPct val="100000"/>
              </a:lnSpc>
              <a:spcBef>
                <a:spcPts val="0"/>
              </a:spcBef>
              <a:spcAft>
                <a:spcPts val="0"/>
              </a:spcAft>
              <a:buClr>
                <a:srgbClr val="FFFFFF"/>
              </a:buClr>
              <a:buSzPts val="2800"/>
              <a:buNone/>
              <a:defRPr sz="3700">
                <a:solidFill>
                  <a:srgbClr val="FFFFFF"/>
                </a:solidFill>
              </a:defRPr>
            </a:lvl3pPr>
            <a:lvl4pPr lvl="3" algn="ctr" rtl="0">
              <a:lnSpc>
                <a:spcPct val="100000"/>
              </a:lnSpc>
              <a:spcBef>
                <a:spcPts val="0"/>
              </a:spcBef>
              <a:spcAft>
                <a:spcPts val="0"/>
              </a:spcAft>
              <a:buClr>
                <a:srgbClr val="FFFFFF"/>
              </a:buClr>
              <a:buSzPts val="2800"/>
              <a:buNone/>
              <a:defRPr sz="3700">
                <a:solidFill>
                  <a:srgbClr val="FFFFFF"/>
                </a:solidFill>
              </a:defRPr>
            </a:lvl4pPr>
            <a:lvl5pPr lvl="4" algn="ctr" rtl="0">
              <a:lnSpc>
                <a:spcPct val="100000"/>
              </a:lnSpc>
              <a:spcBef>
                <a:spcPts val="0"/>
              </a:spcBef>
              <a:spcAft>
                <a:spcPts val="0"/>
              </a:spcAft>
              <a:buClr>
                <a:srgbClr val="FFFFFF"/>
              </a:buClr>
              <a:buSzPts val="2800"/>
              <a:buNone/>
              <a:defRPr sz="3700">
                <a:solidFill>
                  <a:srgbClr val="FFFFFF"/>
                </a:solidFill>
              </a:defRPr>
            </a:lvl5pPr>
            <a:lvl6pPr lvl="5" algn="ctr" rtl="0">
              <a:lnSpc>
                <a:spcPct val="100000"/>
              </a:lnSpc>
              <a:spcBef>
                <a:spcPts val="0"/>
              </a:spcBef>
              <a:spcAft>
                <a:spcPts val="0"/>
              </a:spcAft>
              <a:buClr>
                <a:srgbClr val="FFFFFF"/>
              </a:buClr>
              <a:buSzPts val="2800"/>
              <a:buNone/>
              <a:defRPr sz="3700">
                <a:solidFill>
                  <a:srgbClr val="FFFFFF"/>
                </a:solidFill>
              </a:defRPr>
            </a:lvl6pPr>
            <a:lvl7pPr lvl="6" algn="ctr" rtl="0">
              <a:lnSpc>
                <a:spcPct val="100000"/>
              </a:lnSpc>
              <a:spcBef>
                <a:spcPts val="0"/>
              </a:spcBef>
              <a:spcAft>
                <a:spcPts val="0"/>
              </a:spcAft>
              <a:buClr>
                <a:srgbClr val="FFFFFF"/>
              </a:buClr>
              <a:buSzPts val="2800"/>
              <a:buNone/>
              <a:defRPr sz="3700">
                <a:solidFill>
                  <a:srgbClr val="FFFFFF"/>
                </a:solidFill>
              </a:defRPr>
            </a:lvl7pPr>
            <a:lvl8pPr lvl="7" algn="ctr" rtl="0">
              <a:lnSpc>
                <a:spcPct val="100000"/>
              </a:lnSpc>
              <a:spcBef>
                <a:spcPts val="0"/>
              </a:spcBef>
              <a:spcAft>
                <a:spcPts val="0"/>
              </a:spcAft>
              <a:buClr>
                <a:srgbClr val="FFFFFF"/>
              </a:buClr>
              <a:buSzPts val="2800"/>
              <a:buNone/>
              <a:defRPr sz="3700">
                <a:solidFill>
                  <a:srgbClr val="FFFFFF"/>
                </a:solidFill>
              </a:defRPr>
            </a:lvl8pPr>
            <a:lvl9pPr lvl="8" algn="ctr" rtl="0">
              <a:lnSpc>
                <a:spcPct val="100000"/>
              </a:lnSpc>
              <a:spcBef>
                <a:spcPts val="0"/>
              </a:spcBef>
              <a:spcAft>
                <a:spcPts val="0"/>
              </a:spcAft>
              <a:buClr>
                <a:srgbClr val="FFFFFF"/>
              </a:buClr>
              <a:buSzPts val="2800"/>
              <a:buNone/>
              <a:defRPr sz="3700">
                <a:solidFill>
                  <a:srgbClr val="FFFFFF"/>
                </a:solidFill>
              </a:defRPr>
            </a:lvl9pPr>
          </a:lstStyle>
          <a:p>
            <a:endParaRPr/>
          </a:p>
        </p:txBody>
      </p:sp>
      <p:sp>
        <p:nvSpPr>
          <p:cNvPr id="156" name="Google Shape;156;p9"/>
          <p:cNvSpPr txBox="1">
            <a:spLocks noGrp="1"/>
          </p:cNvSpPr>
          <p:nvPr>
            <p:ph type="ctrTitle"/>
          </p:nvPr>
        </p:nvSpPr>
        <p:spPr>
          <a:xfrm flipH="1">
            <a:off x="891067" y="3643133"/>
            <a:ext cx="10636400" cy="518400"/>
          </a:xfrm>
          <a:prstGeom prst="rect">
            <a:avLst/>
          </a:prstGeom>
        </p:spPr>
        <p:txBody>
          <a:bodyPr spcFirstLastPara="1" wrap="square" lIns="121897" tIns="121897" rIns="121897" bIns="121897" anchor="ctr" anchorCtr="0">
            <a:noAutofit/>
          </a:bodyPr>
          <a:lstStyle>
            <a:lvl1pPr lvl="0" algn="ctr" rtl="0">
              <a:spcBef>
                <a:spcPts val="0"/>
              </a:spcBef>
              <a:spcAft>
                <a:spcPts val="0"/>
              </a:spcAft>
              <a:buClr>
                <a:srgbClr val="FFFFFF"/>
              </a:buClr>
              <a:buSzPts val="2400"/>
              <a:buNone/>
              <a:defRPr>
                <a:solidFill>
                  <a:srgbClr val="FFFFFF"/>
                </a:solidFill>
              </a:defRPr>
            </a:lvl1pPr>
            <a:lvl2pPr lvl="1" algn="ctr" rtl="0">
              <a:spcBef>
                <a:spcPts val="0"/>
              </a:spcBef>
              <a:spcAft>
                <a:spcPts val="0"/>
              </a:spcAft>
              <a:buClr>
                <a:srgbClr val="FFFFFF"/>
              </a:buClr>
              <a:buSzPts val="5200"/>
              <a:buNone/>
              <a:defRPr sz="6900">
                <a:solidFill>
                  <a:srgbClr val="FFFFFF"/>
                </a:solidFill>
              </a:defRPr>
            </a:lvl2pPr>
            <a:lvl3pPr lvl="2" algn="ctr" rtl="0">
              <a:spcBef>
                <a:spcPts val="0"/>
              </a:spcBef>
              <a:spcAft>
                <a:spcPts val="0"/>
              </a:spcAft>
              <a:buClr>
                <a:srgbClr val="FFFFFF"/>
              </a:buClr>
              <a:buSzPts val="5200"/>
              <a:buNone/>
              <a:defRPr sz="6900">
                <a:solidFill>
                  <a:srgbClr val="FFFFFF"/>
                </a:solidFill>
              </a:defRPr>
            </a:lvl3pPr>
            <a:lvl4pPr lvl="3" algn="ctr" rtl="0">
              <a:spcBef>
                <a:spcPts val="0"/>
              </a:spcBef>
              <a:spcAft>
                <a:spcPts val="0"/>
              </a:spcAft>
              <a:buClr>
                <a:srgbClr val="FFFFFF"/>
              </a:buClr>
              <a:buSzPts val="5200"/>
              <a:buNone/>
              <a:defRPr sz="6900">
                <a:solidFill>
                  <a:srgbClr val="FFFFFF"/>
                </a:solidFill>
              </a:defRPr>
            </a:lvl4pPr>
            <a:lvl5pPr lvl="4" algn="ctr" rtl="0">
              <a:spcBef>
                <a:spcPts val="0"/>
              </a:spcBef>
              <a:spcAft>
                <a:spcPts val="0"/>
              </a:spcAft>
              <a:buClr>
                <a:srgbClr val="FFFFFF"/>
              </a:buClr>
              <a:buSzPts val="5200"/>
              <a:buNone/>
              <a:defRPr sz="6900">
                <a:solidFill>
                  <a:srgbClr val="FFFFFF"/>
                </a:solidFill>
              </a:defRPr>
            </a:lvl5pPr>
            <a:lvl6pPr lvl="5" algn="ctr" rtl="0">
              <a:spcBef>
                <a:spcPts val="0"/>
              </a:spcBef>
              <a:spcAft>
                <a:spcPts val="0"/>
              </a:spcAft>
              <a:buClr>
                <a:srgbClr val="FFFFFF"/>
              </a:buClr>
              <a:buSzPts val="5200"/>
              <a:buNone/>
              <a:defRPr sz="6900">
                <a:solidFill>
                  <a:srgbClr val="FFFFFF"/>
                </a:solidFill>
              </a:defRPr>
            </a:lvl6pPr>
            <a:lvl7pPr lvl="6" algn="ctr" rtl="0">
              <a:spcBef>
                <a:spcPts val="0"/>
              </a:spcBef>
              <a:spcAft>
                <a:spcPts val="0"/>
              </a:spcAft>
              <a:buClr>
                <a:srgbClr val="FFFFFF"/>
              </a:buClr>
              <a:buSzPts val="5200"/>
              <a:buNone/>
              <a:defRPr sz="6900">
                <a:solidFill>
                  <a:srgbClr val="FFFFFF"/>
                </a:solidFill>
              </a:defRPr>
            </a:lvl7pPr>
            <a:lvl8pPr lvl="7" algn="ctr" rtl="0">
              <a:spcBef>
                <a:spcPts val="0"/>
              </a:spcBef>
              <a:spcAft>
                <a:spcPts val="0"/>
              </a:spcAft>
              <a:buClr>
                <a:srgbClr val="FFFFFF"/>
              </a:buClr>
              <a:buSzPts val="5200"/>
              <a:buNone/>
              <a:defRPr sz="6900">
                <a:solidFill>
                  <a:srgbClr val="FFFFFF"/>
                </a:solidFill>
              </a:defRPr>
            </a:lvl8pPr>
            <a:lvl9pPr lvl="8" algn="ctr" rtl="0">
              <a:spcBef>
                <a:spcPts val="0"/>
              </a:spcBef>
              <a:spcAft>
                <a:spcPts val="0"/>
              </a:spcAft>
              <a:buClr>
                <a:srgbClr val="FFFFFF"/>
              </a:buClr>
              <a:buSzPts val="5200"/>
              <a:buNone/>
              <a:defRPr sz="6900">
                <a:solidFill>
                  <a:srgbClr val="FFFFFF"/>
                </a:solidFill>
              </a:defRPr>
            </a:lvl9pPr>
          </a:lstStyle>
          <a:p>
            <a:endParaRPr/>
          </a:p>
        </p:txBody>
      </p:sp>
      <p:sp>
        <p:nvSpPr>
          <p:cNvPr id="157" name="Google Shape;157;p9"/>
          <p:cNvSpPr txBox="1">
            <a:spLocks noGrp="1"/>
          </p:cNvSpPr>
          <p:nvPr>
            <p:ph type="subTitle" idx="2"/>
          </p:nvPr>
        </p:nvSpPr>
        <p:spPr>
          <a:xfrm flipH="1">
            <a:off x="1219400" y="4144403"/>
            <a:ext cx="9733200" cy="509200"/>
          </a:xfrm>
          <a:prstGeom prst="rect">
            <a:avLst/>
          </a:prstGeom>
        </p:spPr>
        <p:txBody>
          <a:bodyPr spcFirstLastPara="1" wrap="square" lIns="121897" tIns="121897" rIns="121897" bIns="121897" anchor="t" anchorCtr="0">
            <a:noAutofit/>
          </a:bodyPr>
          <a:lstStyle>
            <a:lvl1pPr lvl="0" algn="ctr" rtl="0">
              <a:lnSpc>
                <a:spcPct val="100000"/>
              </a:lnSpc>
              <a:spcBef>
                <a:spcPts val="0"/>
              </a:spcBef>
              <a:spcAft>
                <a:spcPts val="0"/>
              </a:spcAft>
              <a:buClr>
                <a:srgbClr val="FFFFFF"/>
              </a:buClr>
              <a:buSzPts val="1200"/>
              <a:buNone/>
              <a:defRPr sz="1900">
                <a:solidFill>
                  <a:schemeClr val="dk1"/>
                </a:solidFill>
                <a:latin typeface="Lato"/>
                <a:ea typeface="Lato"/>
                <a:cs typeface="Lato"/>
                <a:sym typeface="Lato"/>
              </a:defRPr>
            </a:lvl1pPr>
            <a:lvl2pPr lvl="1" algn="ctr" rtl="0">
              <a:lnSpc>
                <a:spcPct val="100000"/>
              </a:lnSpc>
              <a:spcBef>
                <a:spcPts val="0"/>
              </a:spcBef>
              <a:spcAft>
                <a:spcPts val="0"/>
              </a:spcAft>
              <a:buClr>
                <a:srgbClr val="FFFFFF"/>
              </a:buClr>
              <a:buSzPts val="2800"/>
              <a:buNone/>
              <a:defRPr sz="3700">
                <a:solidFill>
                  <a:srgbClr val="FFFFFF"/>
                </a:solidFill>
              </a:defRPr>
            </a:lvl2pPr>
            <a:lvl3pPr lvl="2" algn="ctr" rtl="0">
              <a:lnSpc>
                <a:spcPct val="100000"/>
              </a:lnSpc>
              <a:spcBef>
                <a:spcPts val="0"/>
              </a:spcBef>
              <a:spcAft>
                <a:spcPts val="0"/>
              </a:spcAft>
              <a:buClr>
                <a:srgbClr val="FFFFFF"/>
              </a:buClr>
              <a:buSzPts val="2800"/>
              <a:buNone/>
              <a:defRPr sz="3700">
                <a:solidFill>
                  <a:srgbClr val="FFFFFF"/>
                </a:solidFill>
              </a:defRPr>
            </a:lvl3pPr>
            <a:lvl4pPr lvl="3" algn="ctr" rtl="0">
              <a:lnSpc>
                <a:spcPct val="100000"/>
              </a:lnSpc>
              <a:spcBef>
                <a:spcPts val="0"/>
              </a:spcBef>
              <a:spcAft>
                <a:spcPts val="0"/>
              </a:spcAft>
              <a:buClr>
                <a:srgbClr val="FFFFFF"/>
              </a:buClr>
              <a:buSzPts val="2800"/>
              <a:buNone/>
              <a:defRPr sz="3700">
                <a:solidFill>
                  <a:srgbClr val="FFFFFF"/>
                </a:solidFill>
              </a:defRPr>
            </a:lvl4pPr>
            <a:lvl5pPr lvl="4" algn="ctr" rtl="0">
              <a:lnSpc>
                <a:spcPct val="100000"/>
              </a:lnSpc>
              <a:spcBef>
                <a:spcPts val="0"/>
              </a:spcBef>
              <a:spcAft>
                <a:spcPts val="0"/>
              </a:spcAft>
              <a:buClr>
                <a:srgbClr val="FFFFFF"/>
              </a:buClr>
              <a:buSzPts val="2800"/>
              <a:buNone/>
              <a:defRPr sz="3700">
                <a:solidFill>
                  <a:srgbClr val="FFFFFF"/>
                </a:solidFill>
              </a:defRPr>
            </a:lvl5pPr>
            <a:lvl6pPr lvl="5" algn="ctr" rtl="0">
              <a:lnSpc>
                <a:spcPct val="100000"/>
              </a:lnSpc>
              <a:spcBef>
                <a:spcPts val="0"/>
              </a:spcBef>
              <a:spcAft>
                <a:spcPts val="0"/>
              </a:spcAft>
              <a:buClr>
                <a:srgbClr val="FFFFFF"/>
              </a:buClr>
              <a:buSzPts val="2800"/>
              <a:buNone/>
              <a:defRPr sz="3700">
                <a:solidFill>
                  <a:srgbClr val="FFFFFF"/>
                </a:solidFill>
              </a:defRPr>
            </a:lvl6pPr>
            <a:lvl7pPr lvl="6" algn="ctr" rtl="0">
              <a:lnSpc>
                <a:spcPct val="100000"/>
              </a:lnSpc>
              <a:spcBef>
                <a:spcPts val="0"/>
              </a:spcBef>
              <a:spcAft>
                <a:spcPts val="0"/>
              </a:spcAft>
              <a:buClr>
                <a:srgbClr val="FFFFFF"/>
              </a:buClr>
              <a:buSzPts val="2800"/>
              <a:buNone/>
              <a:defRPr sz="3700">
                <a:solidFill>
                  <a:srgbClr val="FFFFFF"/>
                </a:solidFill>
              </a:defRPr>
            </a:lvl7pPr>
            <a:lvl8pPr lvl="7" algn="ctr" rtl="0">
              <a:lnSpc>
                <a:spcPct val="100000"/>
              </a:lnSpc>
              <a:spcBef>
                <a:spcPts val="0"/>
              </a:spcBef>
              <a:spcAft>
                <a:spcPts val="0"/>
              </a:spcAft>
              <a:buClr>
                <a:srgbClr val="FFFFFF"/>
              </a:buClr>
              <a:buSzPts val="2800"/>
              <a:buNone/>
              <a:defRPr sz="3700">
                <a:solidFill>
                  <a:srgbClr val="FFFFFF"/>
                </a:solidFill>
              </a:defRPr>
            </a:lvl8pPr>
            <a:lvl9pPr lvl="8" algn="ctr" rtl="0">
              <a:lnSpc>
                <a:spcPct val="100000"/>
              </a:lnSpc>
              <a:spcBef>
                <a:spcPts val="0"/>
              </a:spcBef>
              <a:spcAft>
                <a:spcPts val="0"/>
              </a:spcAft>
              <a:buClr>
                <a:srgbClr val="FFFFFF"/>
              </a:buClr>
              <a:buSzPts val="2800"/>
              <a:buNone/>
              <a:defRPr sz="3700">
                <a:solidFill>
                  <a:srgbClr val="FFFFFF"/>
                </a:solidFill>
              </a:defRPr>
            </a:lvl9pPr>
          </a:lstStyle>
          <a:p>
            <a:endParaRPr/>
          </a:p>
        </p:txBody>
      </p:sp>
      <p:sp>
        <p:nvSpPr>
          <p:cNvPr id="158" name="Google Shape;158;p9"/>
          <p:cNvSpPr txBox="1">
            <a:spLocks noGrp="1"/>
          </p:cNvSpPr>
          <p:nvPr>
            <p:ph type="ctrTitle" idx="3"/>
          </p:nvPr>
        </p:nvSpPr>
        <p:spPr>
          <a:xfrm flipH="1">
            <a:off x="1219000" y="3439933"/>
            <a:ext cx="9733200" cy="674800"/>
          </a:xfrm>
          <a:prstGeom prst="rect">
            <a:avLst/>
          </a:prstGeom>
        </p:spPr>
        <p:txBody>
          <a:bodyPr spcFirstLastPara="1" wrap="square" lIns="121897" tIns="121897" rIns="121897" bIns="121897" anchor="ctr" anchorCtr="0">
            <a:noAutofit/>
          </a:bodyPr>
          <a:lstStyle>
            <a:lvl1pPr lvl="0" algn="ctr" rtl="0">
              <a:spcBef>
                <a:spcPts val="0"/>
              </a:spcBef>
              <a:spcAft>
                <a:spcPts val="0"/>
              </a:spcAft>
              <a:buClr>
                <a:srgbClr val="FFFFFF"/>
              </a:buClr>
              <a:buSzPts val="2400"/>
              <a:buNone/>
              <a:defRPr>
                <a:solidFill>
                  <a:schemeClr val="dk1"/>
                </a:solidFill>
                <a:latin typeface="Montserrat ExtraBold"/>
                <a:ea typeface="Montserrat ExtraBold"/>
                <a:cs typeface="Montserrat ExtraBold"/>
                <a:sym typeface="Montserrat ExtraBold"/>
              </a:defRPr>
            </a:lvl1pPr>
            <a:lvl2pPr lvl="1" algn="ctr" rtl="0">
              <a:spcBef>
                <a:spcPts val="0"/>
              </a:spcBef>
              <a:spcAft>
                <a:spcPts val="0"/>
              </a:spcAft>
              <a:buClr>
                <a:srgbClr val="FFFFFF"/>
              </a:buClr>
              <a:buSzPts val="5200"/>
              <a:buNone/>
              <a:defRPr sz="6900">
                <a:solidFill>
                  <a:srgbClr val="FFFFFF"/>
                </a:solidFill>
              </a:defRPr>
            </a:lvl2pPr>
            <a:lvl3pPr lvl="2" algn="ctr" rtl="0">
              <a:spcBef>
                <a:spcPts val="0"/>
              </a:spcBef>
              <a:spcAft>
                <a:spcPts val="0"/>
              </a:spcAft>
              <a:buClr>
                <a:srgbClr val="FFFFFF"/>
              </a:buClr>
              <a:buSzPts val="5200"/>
              <a:buNone/>
              <a:defRPr sz="6900">
                <a:solidFill>
                  <a:srgbClr val="FFFFFF"/>
                </a:solidFill>
              </a:defRPr>
            </a:lvl3pPr>
            <a:lvl4pPr lvl="3" algn="ctr" rtl="0">
              <a:spcBef>
                <a:spcPts val="0"/>
              </a:spcBef>
              <a:spcAft>
                <a:spcPts val="0"/>
              </a:spcAft>
              <a:buClr>
                <a:srgbClr val="FFFFFF"/>
              </a:buClr>
              <a:buSzPts val="5200"/>
              <a:buNone/>
              <a:defRPr sz="6900">
                <a:solidFill>
                  <a:srgbClr val="FFFFFF"/>
                </a:solidFill>
              </a:defRPr>
            </a:lvl4pPr>
            <a:lvl5pPr lvl="4" algn="ctr" rtl="0">
              <a:spcBef>
                <a:spcPts val="0"/>
              </a:spcBef>
              <a:spcAft>
                <a:spcPts val="0"/>
              </a:spcAft>
              <a:buClr>
                <a:srgbClr val="FFFFFF"/>
              </a:buClr>
              <a:buSzPts val="5200"/>
              <a:buNone/>
              <a:defRPr sz="6900">
                <a:solidFill>
                  <a:srgbClr val="FFFFFF"/>
                </a:solidFill>
              </a:defRPr>
            </a:lvl5pPr>
            <a:lvl6pPr lvl="5" algn="ctr" rtl="0">
              <a:spcBef>
                <a:spcPts val="0"/>
              </a:spcBef>
              <a:spcAft>
                <a:spcPts val="0"/>
              </a:spcAft>
              <a:buClr>
                <a:srgbClr val="FFFFFF"/>
              </a:buClr>
              <a:buSzPts val="5200"/>
              <a:buNone/>
              <a:defRPr sz="6900">
                <a:solidFill>
                  <a:srgbClr val="FFFFFF"/>
                </a:solidFill>
              </a:defRPr>
            </a:lvl6pPr>
            <a:lvl7pPr lvl="6" algn="ctr" rtl="0">
              <a:spcBef>
                <a:spcPts val="0"/>
              </a:spcBef>
              <a:spcAft>
                <a:spcPts val="0"/>
              </a:spcAft>
              <a:buClr>
                <a:srgbClr val="FFFFFF"/>
              </a:buClr>
              <a:buSzPts val="5200"/>
              <a:buNone/>
              <a:defRPr sz="6900">
                <a:solidFill>
                  <a:srgbClr val="FFFFFF"/>
                </a:solidFill>
              </a:defRPr>
            </a:lvl7pPr>
            <a:lvl8pPr lvl="7" algn="ctr" rtl="0">
              <a:spcBef>
                <a:spcPts val="0"/>
              </a:spcBef>
              <a:spcAft>
                <a:spcPts val="0"/>
              </a:spcAft>
              <a:buClr>
                <a:srgbClr val="FFFFFF"/>
              </a:buClr>
              <a:buSzPts val="5200"/>
              <a:buNone/>
              <a:defRPr sz="6900">
                <a:solidFill>
                  <a:srgbClr val="FFFFFF"/>
                </a:solidFill>
              </a:defRPr>
            </a:lvl8pPr>
            <a:lvl9pPr lvl="8" algn="ctr" rtl="0">
              <a:spcBef>
                <a:spcPts val="0"/>
              </a:spcBef>
              <a:spcAft>
                <a:spcPts val="0"/>
              </a:spcAft>
              <a:buClr>
                <a:srgbClr val="FFFFFF"/>
              </a:buClr>
              <a:buSzPts val="5200"/>
              <a:buNone/>
              <a:defRPr sz="6900">
                <a:solidFill>
                  <a:srgbClr val="FFFFFF"/>
                </a:solidFill>
              </a:defRPr>
            </a:lvl9pPr>
          </a:lstStyle>
          <a:p>
            <a:endParaRPr/>
          </a:p>
        </p:txBody>
      </p:sp>
      <p:sp>
        <p:nvSpPr>
          <p:cNvPr id="159" name="Google Shape;159;p9"/>
          <p:cNvSpPr txBox="1">
            <a:spLocks noGrp="1"/>
          </p:cNvSpPr>
          <p:nvPr>
            <p:ph type="title" idx="4" hasCustomPrompt="1"/>
          </p:nvPr>
        </p:nvSpPr>
        <p:spPr>
          <a:xfrm>
            <a:off x="3588400" y="2598100"/>
            <a:ext cx="4978800" cy="830800"/>
          </a:xfrm>
          <a:prstGeom prst="rect">
            <a:avLst/>
          </a:prstGeom>
        </p:spPr>
        <p:txBody>
          <a:bodyPr spcFirstLastPara="1" wrap="square" lIns="121897" tIns="121897" rIns="121897" bIns="121897"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4800"/>
              <a:buNone/>
              <a:defRPr sz="6400" b="1"/>
            </a:lvl2pPr>
            <a:lvl3pPr lvl="2" algn="ctr" rtl="0">
              <a:spcBef>
                <a:spcPts val="0"/>
              </a:spcBef>
              <a:spcAft>
                <a:spcPts val="0"/>
              </a:spcAft>
              <a:buSzPts val="4800"/>
              <a:buNone/>
              <a:defRPr sz="6400" b="1"/>
            </a:lvl3pPr>
            <a:lvl4pPr lvl="3" algn="ctr" rtl="0">
              <a:spcBef>
                <a:spcPts val="0"/>
              </a:spcBef>
              <a:spcAft>
                <a:spcPts val="0"/>
              </a:spcAft>
              <a:buSzPts val="4800"/>
              <a:buNone/>
              <a:defRPr sz="6400" b="1"/>
            </a:lvl4pPr>
            <a:lvl5pPr lvl="4" algn="ctr" rtl="0">
              <a:spcBef>
                <a:spcPts val="0"/>
              </a:spcBef>
              <a:spcAft>
                <a:spcPts val="0"/>
              </a:spcAft>
              <a:buSzPts val="4800"/>
              <a:buNone/>
              <a:defRPr sz="6400" b="1"/>
            </a:lvl5pPr>
            <a:lvl6pPr lvl="5" algn="ctr" rtl="0">
              <a:spcBef>
                <a:spcPts val="0"/>
              </a:spcBef>
              <a:spcAft>
                <a:spcPts val="0"/>
              </a:spcAft>
              <a:buSzPts val="4800"/>
              <a:buNone/>
              <a:defRPr sz="6400" b="1"/>
            </a:lvl6pPr>
            <a:lvl7pPr lvl="6" algn="ctr" rtl="0">
              <a:spcBef>
                <a:spcPts val="0"/>
              </a:spcBef>
              <a:spcAft>
                <a:spcPts val="0"/>
              </a:spcAft>
              <a:buSzPts val="4800"/>
              <a:buNone/>
              <a:defRPr sz="6400" b="1"/>
            </a:lvl7pPr>
            <a:lvl8pPr lvl="7" algn="ctr" rtl="0">
              <a:spcBef>
                <a:spcPts val="0"/>
              </a:spcBef>
              <a:spcAft>
                <a:spcPts val="0"/>
              </a:spcAft>
              <a:buSzPts val="4800"/>
              <a:buNone/>
              <a:defRPr sz="6400" b="1"/>
            </a:lvl8pPr>
            <a:lvl9pPr lvl="8" algn="ctr" rtl="0">
              <a:spcBef>
                <a:spcPts val="0"/>
              </a:spcBef>
              <a:spcAft>
                <a:spcPts val="0"/>
              </a:spcAft>
              <a:buSzPts val="4800"/>
              <a:buNone/>
              <a:defRPr sz="6400" b="1"/>
            </a:lvl9pPr>
          </a:lstStyle>
          <a:p>
            <a:r>
              <a:t>xx%</a:t>
            </a:r>
          </a:p>
        </p:txBody>
      </p:sp>
      <p:sp>
        <p:nvSpPr>
          <p:cNvPr id="160" name="Google Shape;160;p9"/>
          <p:cNvSpPr/>
          <p:nvPr/>
        </p:nvSpPr>
        <p:spPr>
          <a:xfrm>
            <a:off x="1" y="-101599"/>
            <a:ext cx="3557649" cy="1527788"/>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spcFirstLastPara="1" wrap="square" lIns="121897" tIns="121897" rIns="121897" bIns="121897" anchor="ctr" anchorCtr="0">
            <a:noAutofit/>
          </a:bodyPr>
          <a:lstStyle/>
          <a:p>
            <a:pPr marL="0" lvl="0" indent="0" algn="l" rtl="0">
              <a:spcBef>
                <a:spcPts val="0"/>
              </a:spcBef>
              <a:spcAft>
                <a:spcPts val="0"/>
              </a:spcAft>
              <a:buNone/>
            </a:pPr>
            <a:endParaRPr/>
          </a:p>
        </p:txBody>
      </p:sp>
      <p:sp>
        <p:nvSpPr>
          <p:cNvPr id="161" name="Google Shape;161;p9"/>
          <p:cNvSpPr/>
          <p:nvPr/>
        </p:nvSpPr>
        <p:spPr>
          <a:xfrm>
            <a:off x="0" y="-101599"/>
            <a:ext cx="6096099" cy="3298700"/>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121897" tIns="121897" rIns="121897" bIns="121897" anchor="ctr" anchorCtr="0">
            <a:noAutofit/>
          </a:bodyPr>
          <a:lstStyle/>
          <a:p>
            <a:pPr marL="0" lvl="0" indent="0" algn="l" rtl="0">
              <a:spcBef>
                <a:spcPts val="0"/>
              </a:spcBef>
              <a:spcAft>
                <a:spcPts val="0"/>
              </a:spcAft>
              <a:buNone/>
            </a:pPr>
            <a:endParaRPr/>
          </a:p>
        </p:txBody>
      </p:sp>
      <p:grpSp>
        <p:nvGrpSpPr>
          <p:cNvPr id="162" name="Google Shape;162;p9"/>
          <p:cNvGrpSpPr/>
          <p:nvPr/>
        </p:nvGrpSpPr>
        <p:grpSpPr>
          <a:xfrm>
            <a:off x="-53630" y="-189350"/>
            <a:ext cx="1721529" cy="2957945"/>
            <a:chOff x="4895725" y="2485200"/>
            <a:chExt cx="464525" cy="744050"/>
          </a:xfrm>
        </p:grpSpPr>
        <p:sp>
          <p:nvSpPr>
            <p:cNvPr id="163" name="Google Shape;163;p9"/>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9"/>
          <p:cNvSpPr/>
          <p:nvPr/>
        </p:nvSpPr>
        <p:spPr>
          <a:xfrm>
            <a:off x="7815167" y="5570900"/>
            <a:ext cx="4468800" cy="1362264"/>
          </a:xfrm>
          <a:custGeom>
            <a:avLst/>
            <a:gdLst/>
            <a:ahLst/>
            <a:cxnLst/>
            <a:rect l="l" t="t" r="r" b="b"/>
            <a:pathLst>
              <a:path w="44285" h="14312" extrusionOk="0">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spcFirstLastPara="1" wrap="square" lIns="121897" tIns="121897" rIns="121897" bIns="121897" anchor="ctr" anchorCtr="0">
            <a:noAutofit/>
          </a:bodyPr>
          <a:lstStyle/>
          <a:p>
            <a:pPr marL="0" lvl="0" indent="0" algn="l" rtl="0">
              <a:spcBef>
                <a:spcPts val="0"/>
              </a:spcBef>
              <a:spcAft>
                <a:spcPts val="0"/>
              </a:spcAft>
              <a:buNone/>
            </a:pPr>
            <a:endParaRPr/>
          </a:p>
        </p:txBody>
      </p:sp>
      <p:grpSp>
        <p:nvGrpSpPr>
          <p:cNvPr id="193" name="Google Shape;193;p9"/>
          <p:cNvGrpSpPr/>
          <p:nvPr/>
        </p:nvGrpSpPr>
        <p:grpSpPr>
          <a:xfrm>
            <a:off x="8387192" y="6202380"/>
            <a:ext cx="4007105" cy="730913"/>
            <a:chOff x="6290110" y="4651689"/>
            <a:chExt cx="2765556" cy="548185"/>
          </a:xfrm>
        </p:grpSpPr>
        <p:sp>
          <p:nvSpPr>
            <p:cNvPr id="194" name="Google Shape;194;p9"/>
            <p:cNvSpPr/>
            <p:nvPr/>
          </p:nvSpPr>
          <p:spPr>
            <a:xfrm>
              <a:off x="8707752" y="4709513"/>
              <a:ext cx="347912" cy="331809"/>
            </a:xfrm>
            <a:custGeom>
              <a:avLst/>
              <a:gdLst/>
              <a:ahLst/>
              <a:cxnLst/>
              <a:rect l="l" t="t" r="r" b="b"/>
              <a:pathLst>
                <a:path w="4597" h="4648" extrusionOk="0">
                  <a:moveTo>
                    <a:pt x="263" y="1"/>
                  </a:moveTo>
                  <a:cubicBezTo>
                    <a:pt x="175" y="18"/>
                    <a:pt x="89" y="31"/>
                    <a:pt x="1" y="52"/>
                  </a:cubicBezTo>
                  <a:lnTo>
                    <a:pt x="4249" y="4300"/>
                  </a:lnTo>
                  <a:lnTo>
                    <a:pt x="4276" y="4328"/>
                  </a:lnTo>
                  <a:lnTo>
                    <a:pt x="4596" y="4647"/>
                  </a:lnTo>
                  <a:lnTo>
                    <a:pt x="4596" y="4334"/>
                  </a:lnTo>
                  <a:lnTo>
                    <a:pt x="4460" y="4198"/>
                  </a:lnTo>
                  <a:lnTo>
                    <a:pt x="4433" y="4171"/>
                  </a:lnTo>
                  <a:lnTo>
                    <a:pt x="26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8536031" y="4766481"/>
              <a:ext cx="475286" cy="433394"/>
            </a:xfrm>
            <a:custGeom>
              <a:avLst/>
              <a:gdLst/>
              <a:ahLst/>
              <a:cxnLst/>
              <a:rect l="l" t="t" r="r" b="b"/>
              <a:pathLst>
                <a:path w="6280" h="6071" extrusionOk="0">
                  <a:moveTo>
                    <a:pt x="209" y="0"/>
                  </a:moveTo>
                  <a:cubicBezTo>
                    <a:pt x="141" y="34"/>
                    <a:pt x="69" y="68"/>
                    <a:pt x="1" y="102"/>
                  </a:cubicBezTo>
                  <a:lnTo>
                    <a:pt x="4958" y="5063"/>
                  </a:lnTo>
                  <a:lnTo>
                    <a:pt x="4985" y="5090"/>
                  </a:lnTo>
                  <a:lnTo>
                    <a:pt x="5012" y="5117"/>
                  </a:lnTo>
                  <a:lnTo>
                    <a:pt x="5966" y="6071"/>
                  </a:lnTo>
                  <a:lnTo>
                    <a:pt x="6279" y="6071"/>
                  </a:lnTo>
                  <a:lnTo>
                    <a:pt x="5169" y="4961"/>
                  </a:lnTo>
                  <a:lnTo>
                    <a:pt x="5142" y="4933"/>
                  </a:lnTo>
                  <a:lnTo>
                    <a:pt x="5114" y="4906"/>
                  </a:lnTo>
                  <a:lnTo>
                    <a:pt x="20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8458457" y="4804173"/>
              <a:ext cx="434493" cy="395487"/>
            </a:xfrm>
            <a:custGeom>
              <a:avLst/>
              <a:gdLst/>
              <a:ahLst/>
              <a:cxnLst/>
              <a:rect l="l" t="t" r="r" b="b"/>
              <a:pathLst>
                <a:path w="5741" h="5540" extrusionOk="0">
                  <a:moveTo>
                    <a:pt x="202" y="0"/>
                  </a:moveTo>
                  <a:cubicBezTo>
                    <a:pt x="137" y="38"/>
                    <a:pt x="68" y="75"/>
                    <a:pt x="1" y="112"/>
                  </a:cubicBezTo>
                  <a:lnTo>
                    <a:pt x="5202" y="5315"/>
                  </a:lnTo>
                  <a:lnTo>
                    <a:pt x="5230" y="5342"/>
                  </a:lnTo>
                  <a:lnTo>
                    <a:pt x="5257" y="5369"/>
                  </a:lnTo>
                  <a:lnTo>
                    <a:pt x="5427" y="5536"/>
                  </a:lnTo>
                  <a:lnTo>
                    <a:pt x="5741" y="5540"/>
                  </a:lnTo>
                  <a:lnTo>
                    <a:pt x="5414" y="5213"/>
                  </a:lnTo>
                  <a:lnTo>
                    <a:pt x="5386" y="5185"/>
                  </a:lnTo>
                  <a:lnTo>
                    <a:pt x="5359" y="5158"/>
                  </a:lnTo>
                  <a:lnTo>
                    <a:pt x="20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8617767" y="4733856"/>
              <a:ext cx="437899" cy="418902"/>
            </a:xfrm>
            <a:custGeom>
              <a:avLst/>
              <a:gdLst/>
              <a:ahLst/>
              <a:cxnLst/>
              <a:rect l="l" t="t" r="r" b="b"/>
              <a:pathLst>
                <a:path w="5786" h="5868" extrusionOk="0">
                  <a:moveTo>
                    <a:pt x="229" y="1"/>
                  </a:moveTo>
                  <a:cubicBezTo>
                    <a:pt x="154" y="28"/>
                    <a:pt x="76" y="52"/>
                    <a:pt x="1" y="83"/>
                  </a:cubicBezTo>
                  <a:lnTo>
                    <a:pt x="4658" y="4739"/>
                  </a:lnTo>
                  <a:lnTo>
                    <a:pt x="4685" y="4767"/>
                  </a:lnTo>
                  <a:lnTo>
                    <a:pt x="4712" y="4794"/>
                  </a:lnTo>
                  <a:lnTo>
                    <a:pt x="5785" y="5867"/>
                  </a:lnTo>
                  <a:lnTo>
                    <a:pt x="5785" y="5553"/>
                  </a:lnTo>
                  <a:lnTo>
                    <a:pt x="4869" y="4637"/>
                  </a:lnTo>
                  <a:lnTo>
                    <a:pt x="4842" y="4610"/>
                  </a:lnTo>
                  <a:lnTo>
                    <a:pt x="4814" y="4583"/>
                  </a:lnTo>
                  <a:lnTo>
                    <a:pt x="229"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8950916" y="4719793"/>
              <a:ext cx="104745" cy="98800"/>
            </a:xfrm>
            <a:custGeom>
              <a:avLst/>
              <a:gdLst/>
              <a:ahLst/>
              <a:cxnLst/>
              <a:rect l="l" t="t" r="r" b="b"/>
              <a:pathLst>
                <a:path w="1384" h="1384" extrusionOk="0">
                  <a:moveTo>
                    <a:pt x="0" y="0"/>
                  </a:moveTo>
                  <a:lnTo>
                    <a:pt x="1383" y="1383"/>
                  </a:lnTo>
                  <a:lnTo>
                    <a:pt x="1383" y="1073"/>
                  </a:lnTo>
                  <a:lnTo>
                    <a:pt x="525" y="211"/>
                  </a:lnTo>
                  <a:cubicBezTo>
                    <a:pt x="358" y="129"/>
                    <a:pt x="181" y="61"/>
                    <a:pt x="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8812949" y="4700947"/>
              <a:ext cx="242714" cy="229011"/>
            </a:xfrm>
            <a:custGeom>
              <a:avLst/>
              <a:gdLst/>
              <a:ahLst/>
              <a:cxnLst/>
              <a:rect l="l" t="t" r="r" b="b"/>
              <a:pathLst>
                <a:path w="3207" h="3208" extrusionOk="0">
                  <a:moveTo>
                    <a:pt x="93" y="0"/>
                  </a:moveTo>
                  <a:cubicBezTo>
                    <a:pt x="62" y="0"/>
                    <a:pt x="32" y="1"/>
                    <a:pt x="1" y="2"/>
                  </a:cubicBezTo>
                  <a:lnTo>
                    <a:pt x="3206" y="3207"/>
                  </a:lnTo>
                  <a:lnTo>
                    <a:pt x="3206" y="2894"/>
                  </a:lnTo>
                  <a:lnTo>
                    <a:pt x="318" y="5"/>
                  </a:lnTo>
                  <a:cubicBezTo>
                    <a:pt x="243" y="3"/>
                    <a:pt x="168" y="0"/>
                    <a:pt x="9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8050308" y="4980501"/>
              <a:ext cx="250433" cy="217161"/>
            </a:xfrm>
            <a:custGeom>
              <a:avLst/>
              <a:gdLst/>
              <a:ahLst/>
              <a:cxnLst/>
              <a:rect l="l" t="t" r="r" b="b"/>
              <a:pathLst>
                <a:path w="3309" h="3042" extrusionOk="0">
                  <a:moveTo>
                    <a:pt x="263" y="0"/>
                  </a:moveTo>
                  <a:cubicBezTo>
                    <a:pt x="175" y="17"/>
                    <a:pt x="89" y="34"/>
                    <a:pt x="1" y="48"/>
                  </a:cubicBezTo>
                  <a:lnTo>
                    <a:pt x="2996" y="3042"/>
                  </a:lnTo>
                  <a:lnTo>
                    <a:pt x="3309" y="3042"/>
                  </a:lnTo>
                  <a:lnTo>
                    <a:pt x="26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8228689" y="4922320"/>
              <a:ext cx="308709" cy="276127"/>
            </a:xfrm>
            <a:custGeom>
              <a:avLst/>
              <a:gdLst/>
              <a:ahLst/>
              <a:cxnLst/>
              <a:rect l="l" t="t" r="r" b="b"/>
              <a:pathLst>
                <a:path w="4079" h="3868" extrusionOk="0">
                  <a:moveTo>
                    <a:pt x="213" y="1"/>
                  </a:moveTo>
                  <a:cubicBezTo>
                    <a:pt x="141" y="34"/>
                    <a:pt x="73" y="66"/>
                    <a:pt x="1" y="100"/>
                  </a:cubicBezTo>
                  <a:lnTo>
                    <a:pt x="3769" y="3867"/>
                  </a:lnTo>
                  <a:lnTo>
                    <a:pt x="4079" y="3867"/>
                  </a:lnTo>
                  <a:lnTo>
                    <a:pt x="21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a:off x="8383154" y="4844222"/>
              <a:ext cx="391203" cy="354939"/>
            </a:xfrm>
            <a:custGeom>
              <a:avLst/>
              <a:gdLst/>
              <a:ahLst/>
              <a:cxnLst/>
              <a:rect l="l" t="t" r="r" b="b"/>
              <a:pathLst>
                <a:path w="5169" h="4972" extrusionOk="0">
                  <a:moveTo>
                    <a:pt x="198" y="1"/>
                  </a:moveTo>
                  <a:cubicBezTo>
                    <a:pt x="134" y="39"/>
                    <a:pt x="65" y="76"/>
                    <a:pt x="1" y="114"/>
                  </a:cubicBezTo>
                  <a:lnTo>
                    <a:pt x="4855" y="4971"/>
                  </a:lnTo>
                  <a:lnTo>
                    <a:pt x="5169" y="4971"/>
                  </a:lnTo>
                  <a:lnTo>
                    <a:pt x="19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a:off x="7938905" y="4990209"/>
              <a:ext cx="243244" cy="207238"/>
            </a:xfrm>
            <a:custGeom>
              <a:avLst/>
              <a:gdLst/>
              <a:ahLst/>
              <a:cxnLst/>
              <a:rect l="l" t="t" r="r" b="b"/>
              <a:pathLst>
                <a:path w="3214" h="2903" extrusionOk="0">
                  <a:moveTo>
                    <a:pt x="1" y="0"/>
                  </a:moveTo>
                  <a:lnTo>
                    <a:pt x="2900" y="2899"/>
                  </a:lnTo>
                  <a:lnTo>
                    <a:pt x="3213" y="2903"/>
                  </a:lnTo>
                  <a:lnTo>
                    <a:pt x="325" y="14"/>
                  </a:lnTo>
                  <a:cubicBezTo>
                    <a:pt x="216" y="11"/>
                    <a:pt x="106" y="7"/>
                    <a:pt x="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a:off x="8144153" y="4955372"/>
              <a:ext cx="274879" cy="242860"/>
            </a:xfrm>
            <a:custGeom>
              <a:avLst/>
              <a:gdLst/>
              <a:ahLst/>
              <a:cxnLst/>
              <a:rect l="l" t="t" r="r" b="b"/>
              <a:pathLst>
                <a:path w="3632" h="3402" extrusionOk="0">
                  <a:moveTo>
                    <a:pt x="232" y="1"/>
                  </a:moveTo>
                  <a:cubicBezTo>
                    <a:pt x="154" y="29"/>
                    <a:pt x="79" y="55"/>
                    <a:pt x="1" y="79"/>
                  </a:cubicBezTo>
                  <a:lnTo>
                    <a:pt x="3319" y="3398"/>
                  </a:lnTo>
                  <a:lnTo>
                    <a:pt x="3632" y="3401"/>
                  </a:lnTo>
                  <a:lnTo>
                    <a:pt x="232"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a:off x="8307322" y="4884413"/>
              <a:ext cx="348745" cy="314462"/>
            </a:xfrm>
            <a:custGeom>
              <a:avLst/>
              <a:gdLst/>
              <a:ahLst/>
              <a:cxnLst/>
              <a:rect l="l" t="t" r="r" b="b"/>
              <a:pathLst>
                <a:path w="4608" h="4405" extrusionOk="0">
                  <a:moveTo>
                    <a:pt x="202" y="0"/>
                  </a:moveTo>
                  <a:cubicBezTo>
                    <a:pt x="134" y="38"/>
                    <a:pt x="66" y="72"/>
                    <a:pt x="1" y="109"/>
                  </a:cubicBezTo>
                  <a:lnTo>
                    <a:pt x="4293" y="4402"/>
                  </a:lnTo>
                  <a:lnTo>
                    <a:pt x="4607" y="4405"/>
                  </a:lnTo>
                  <a:lnTo>
                    <a:pt x="20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a:off x="7772103" y="4944236"/>
              <a:ext cx="291756" cy="252712"/>
            </a:xfrm>
            <a:custGeom>
              <a:avLst/>
              <a:gdLst/>
              <a:ahLst/>
              <a:cxnLst/>
              <a:rect l="l" t="t" r="r" b="b"/>
              <a:pathLst>
                <a:path w="3855" h="3540" extrusionOk="0">
                  <a:moveTo>
                    <a:pt x="1" y="1"/>
                  </a:moveTo>
                  <a:lnTo>
                    <a:pt x="1013" y="1012"/>
                  </a:lnTo>
                  <a:lnTo>
                    <a:pt x="1040" y="1040"/>
                  </a:lnTo>
                  <a:lnTo>
                    <a:pt x="1067" y="1067"/>
                  </a:lnTo>
                  <a:lnTo>
                    <a:pt x="3540" y="3540"/>
                  </a:lnTo>
                  <a:lnTo>
                    <a:pt x="3854" y="3540"/>
                  </a:lnTo>
                  <a:lnTo>
                    <a:pt x="1224" y="910"/>
                  </a:lnTo>
                  <a:lnTo>
                    <a:pt x="1197" y="883"/>
                  </a:lnTo>
                  <a:lnTo>
                    <a:pt x="1169" y="856"/>
                  </a:lnTo>
                  <a:lnTo>
                    <a:pt x="576" y="266"/>
                  </a:lnTo>
                  <a:cubicBezTo>
                    <a:pt x="382" y="188"/>
                    <a:pt x="188" y="95"/>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7409362" y="4713440"/>
              <a:ext cx="535832" cy="483293"/>
            </a:xfrm>
            <a:custGeom>
              <a:avLst/>
              <a:gdLst/>
              <a:ahLst/>
              <a:cxnLst/>
              <a:rect l="l" t="t" r="r" b="b"/>
              <a:pathLst>
                <a:path w="7080" h="6770" extrusionOk="0">
                  <a:moveTo>
                    <a:pt x="1" y="1"/>
                  </a:moveTo>
                  <a:lnTo>
                    <a:pt x="5026" y="5025"/>
                  </a:lnTo>
                  <a:lnTo>
                    <a:pt x="5053" y="5053"/>
                  </a:lnTo>
                  <a:lnTo>
                    <a:pt x="5080" y="5080"/>
                  </a:lnTo>
                  <a:lnTo>
                    <a:pt x="6767" y="6770"/>
                  </a:lnTo>
                  <a:lnTo>
                    <a:pt x="7080" y="6770"/>
                  </a:lnTo>
                  <a:lnTo>
                    <a:pt x="5237" y="4923"/>
                  </a:lnTo>
                  <a:lnTo>
                    <a:pt x="5210" y="4896"/>
                  </a:lnTo>
                  <a:lnTo>
                    <a:pt x="5182" y="4869"/>
                  </a:lnTo>
                  <a:lnTo>
                    <a:pt x="726" y="413"/>
                  </a:lnTo>
                  <a:cubicBezTo>
                    <a:pt x="495" y="270"/>
                    <a:pt x="256" y="130"/>
                    <a:pt x="11" y="4"/>
                  </a:cubicBezTo>
                  <a:cubicBezTo>
                    <a:pt x="7" y="4"/>
                    <a:pt x="4" y="1"/>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7235068" y="4660399"/>
              <a:ext cx="591837" cy="535835"/>
            </a:xfrm>
            <a:custGeom>
              <a:avLst/>
              <a:gdLst/>
              <a:ahLst/>
              <a:cxnLst/>
              <a:rect l="l" t="t" r="r" b="b"/>
              <a:pathLst>
                <a:path w="7820" h="7506" extrusionOk="0">
                  <a:moveTo>
                    <a:pt x="1" y="1"/>
                  </a:moveTo>
                  <a:lnTo>
                    <a:pt x="6548" y="6549"/>
                  </a:lnTo>
                  <a:lnTo>
                    <a:pt x="6576" y="6576"/>
                  </a:lnTo>
                  <a:lnTo>
                    <a:pt x="7505" y="7505"/>
                  </a:lnTo>
                  <a:lnTo>
                    <a:pt x="7819" y="7505"/>
                  </a:lnTo>
                  <a:lnTo>
                    <a:pt x="6760" y="6447"/>
                  </a:lnTo>
                  <a:lnTo>
                    <a:pt x="6732" y="6419"/>
                  </a:lnTo>
                  <a:lnTo>
                    <a:pt x="389" y="76"/>
                  </a:lnTo>
                  <a:cubicBezTo>
                    <a:pt x="260" y="49"/>
                    <a:pt x="130" y="21"/>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7107999" y="4651689"/>
              <a:ext cx="600541" cy="544330"/>
            </a:xfrm>
            <a:custGeom>
              <a:avLst/>
              <a:gdLst/>
              <a:ahLst/>
              <a:cxnLst/>
              <a:rect l="l" t="t" r="r" b="b"/>
              <a:pathLst>
                <a:path w="7935" h="7625" extrusionOk="0">
                  <a:moveTo>
                    <a:pt x="156" y="1"/>
                  </a:moveTo>
                  <a:cubicBezTo>
                    <a:pt x="103" y="1"/>
                    <a:pt x="51" y="2"/>
                    <a:pt x="0" y="3"/>
                  </a:cubicBezTo>
                  <a:lnTo>
                    <a:pt x="7447" y="7451"/>
                  </a:lnTo>
                  <a:lnTo>
                    <a:pt x="7475" y="7478"/>
                  </a:lnTo>
                  <a:lnTo>
                    <a:pt x="7502" y="7505"/>
                  </a:lnTo>
                  <a:lnTo>
                    <a:pt x="7621" y="7624"/>
                  </a:lnTo>
                  <a:lnTo>
                    <a:pt x="7934" y="7624"/>
                  </a:lnTo>
                  <a:lnTo>
                    <a:pt x="7659" y="7349"/>
                  </a:lnTo>
                  <a:lnTo>
                    <a:pt x="7631" y="7321"/>
                  </a:lnTo>
                  <a:lnTo>
                    <a:pt x="7604" y="7294"/>
                  </a:lnTo>
                  <a:lnTo>
                    <a:pt x="313" y="3"/>
                  </a:lnTo>
                  <a:cubicBezTo>
                    <a:pt x="261" y="2"/>
                    <a:pt x="208" y="1"/>
                    <a:pt x="1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6522452" y="4869065"/>
              <a:ext cx="356919" cy="324528"/>
            </a:xfrm>
            <a:custGeom>
              <a:avLst/>
              <a:gdLst/>
              <a:ahLst/>
              <a:cxnLst/>
              <a:rect l="l" t="t" r="r" b="b"/>
              <a:pathLst>
                <a:path w="4716" h="4546" extrusionOk="0">
                  <a:moveTo>
                    <a:pt x="171" y="0"/>
                  </a:moveTo>
                  <a:cubicBezTo>
                    <a:pt x="113" y="49"/>
                    <a:pt x="58" y="96"/>
                    <a:pt x="0" y="140"/>
                  </a:cubicBezTo>
                  <a:lnTo>
                    <a:pt x="1926" y="2065"/>
                  </a:lnTo>
                  <a:lnTo>
                    <a:pt x="1953" y="2093"/>
                  </a:lnTo>
                  <a:lnTo>
                    <a:pt x="1980" y="2120"/>
                  </a:lnTo>
                  <a:lnTo>
                    <a:pt x="4402" y="4541"/>
                  </a:lnTo>
                  <a:lnTo>
                    <a:pt x="4715" y="4546"/>
                  </a:lnTo>
                  <a:lnTo>
                    <a:pt x="4715" y="4546"/>
                  </a:lnTo>
                  <a:lnTo>
                    <a:pt x="2133" y="1963"/>
                  </a:lnTo>
                  <a:lnTo>
                    <a:pt x="2106" y="1936"/>
                  </a:lnTo>
                  <a:lnTo>
                    <a:pt x="2079" y="1909"/>
                  </a:lnTo>
                  <a:lnTo>
                    <a:pt x="17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6658527" y="4776403"/>
              <a:ext cx="457728" cy="417902"/>
            </a:xfrm>
            <a:custGeom>
              <a:avLst/>
              <a:gdLst/>
              <a:ahLst/>
              <a:cxnLst/>
              <a:rect l="l" t="t" r="r" b="b"/>
              <a:pathLst>
                <a:path w="6048" h="5854" extrusionOk="0">
                  <a:moveTo>
                    <a:pt x="196" y="1"/>
                  </a:moveTo>
                  <a:cubicBezTo>
                    <a:pt x="131" y="39"/>
                    <a:pt x="66" y="79"/>
                    <a:pt x="1" y="116"/>
                  </a:cubicBezTo>
                  <a:lnTo>
                    <a:pt x="1688" y="1803"/>
                  </a:lnTo>
                  <a:lnTo>
                    <a:pt x="1715" y="1830"/>
                  </a:lnTo>
                  <a:lnTo>
                    <a:pt x="1742" y="1858"/>
                  </a:lnTo>
                  <a:lnTo>
                    <a:pt x="5735" y="5850"/>
                  </a:lnTo>
                  <a:lnTo>
                    <a:pt x="6048" y="5853"/>
                  </a:lnTo>
                  <a:lnTo>
                    <a:pt x="1868" y="1674"/>
                  </a:lnTo>
                  <a:lnTo>
                    <a:pt x="196"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6814582" y="4703231"/>
              <a:ext cx="538405" cy="491788"/>
            </a:xfrm>
            <a:custGeom>
              <a:avLst/>
              <a:gdLst/>
              <a:ahLst/>
              <a:cxnLst/>
              <a:rect l="l" t="t" r="r" b="b"/>
              <a:pathLst>
                <a:path w="7114" h="6889" extrusionOk="0">
                  <a:moveTo>
                    <a:pt x="225" y="1"/>
                  </a:moveTo>
                  <a:cubicBezTo>
                    <a:pt x="151" y="28"/>
                    <a:pt x="75" y="55"/>
                    <a:pt x="0" y="82"/>
                  </a:cubicBezTo>
                  <a:lnTo>
                    <a:pt x="1209" y="1295"/>
                  </a:lnTo>
                  <a:lnTo>
                    <a:pt x="6800" y="6885"/>
                  </a:lnTo>
                  <a:lnTo>
                    <a:pt x="7113" y="6889"/>
                  </a:lnTo>
                  <a:lnTo>
                    <a:pt x="1393" y="1166"/>
                  </a:lnTo>
                  <a:lnTo>
                    <a:pt x="1366" y="1138"/>
                  </a:lnTo>
                  <a:lnTo>
                    <a:pt x="1339" y="1111"/>
                  </a:lnTo>
                  <a:lnTo>
                    <a:pt x="22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6999699" y="4657971"/>
              <a:ext cx="590172" cy="537548"/>
            </a:xfrm>
            <a:custGeom>
              <a:avLst/>
              <a:gdLst/>
              <a:ahLst/>
              <a:cxnLst/>
              <a:rect l="l" t="t" r="r" b="b"/>
              <a:pathLst>
                <a:path w="7798" h="7530" extrusionOk="0">
                  <a:moveTo>
                    <a:pt x="269" y="1"/>
                  </a:moveTo>
                  <a:cubicBezTo>
                    <a:pt x="181" y="14"/>
                    <a:pt x="89" y="28"/>
                    <a:pt x="0" y="42"/>
                  </a:cubicBezTo>
                  <a:lnTo>
                    <a:pt x="296" y="341"/>
                  </a:lnTo>
                  <a:lnTo>
                    <a:pt x="324" y="369"/>
                  </a:lnTo>
                  <a:lnTo>
                    <a:pt x="351" y="396"/>
                  </a:lnTo>
                  <a:lnTo>
                    <a:pt x="7485" y="7530"/>
                  </a:lnTo>
                  <a:lnTo>
                    <a:pt x="7798" y="7530"/>
                  </a:lnTo>
                  <a:lnTo>
                    <a:pt x="508" y="239"/>
                  </a:lnTo>
                  <a:lnTo>
                    <a:pt x="480" y="212"/>
                  </a:lnTo>
                  <a:lnTo>
                    <a:pt x="269"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6588446" y="4820664"/>
              <a:ext cx="409291" cy="373142"/>
            </a:xfrm>
            <a:custGeom>
              <a:avLst/>
              <a:gdLst/>
              <a:ahLst/>
              <a:cxnLst/>
              <a:rect l="l" t="t" r="r" b="b"/>
              <a:pathLst>
                <a:path w="5408" h="5227" extrusionOk="0">
                  <a:moveTo>
                    <a:pt x="181" y="1"/>
                  </a:moveTo>
                  <a:cubicBezTo>
                    <a:pt x="120" y="45"/>
                    <a:pt x="59" y="86"/>
                    <a:pt x="1" y="130"/>
                  </a:cubicBezTo>
                  <a:lnTo>
                    <a:pt x="1834" y="1963"/>
                  </a:lnTo>
                  <a:lnTo>
                    <a:pt x="1861" y="1990"/>
                  </a:lnTo>
                  <a:lnTo>
                    <a:pt x="1888" y="2018"/>
                  </a:lnTo>
                  <a:lnTo>
                    <a:pt x="5093" y="5227"/>
                  </a:lnTo>
                  <a:lnTo>
                    <a:pt x="5407" y="5227"/>
                  </a:lnTo>
                  <a:lnTo>
                    <a:pt x="2041" y="1861"/>
                  </a:lnTo>
                  <a:lnTo>
                    <a:pt x="2014" y="1834"/>
                  </a:lnTo>
                  <a:lnTo>
                    <a:pt x="1987" y="1806"/>
                  </a:lnTo>
                  <a:lnTo>
                    <a:pt x="18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6733603" y="4736783"/>
              <a:ext cx="501094" cy="457737"/>
            </a:xfrm>
            <a:custGeom>
              <a:avLst/>
              <a:gdLst/>
              <a:ahLst/>
              <a:cxnLst/>
              <a:rect l="l" t="t" r="r" b="b"/>
              <a:pathLst>
                <a:path w="6621" h="6412" extrusionOk="0">
                  <a:moveTo>
                    <a:pt x="208" y="1"/>
                  </a:moveTo>
                  <a:cubicBezTo>
                    <a:pt x="141" y="34"/>
                    <a:pt x="69" y="69"/>
                    <a:pt x="1" y="103"/>
                  </a:cubicBezTo>
                  <a:lnTo>
                    <a:pt x="1476" y="1578"/>
                  </a:lnTo>
                  <a:lnTo>
                    <a:pt x="1503" y="1605"/>
                  </a:lnTo>
                  <a:lnTo>
                    <a:pt x="1527" y="1632"/>
                  </a:lnTo>
                  <a:lnTo>
                    <a:pt x="6306" y="6412"/>
                  </a:lnTo>
                  <a:lnTo>
                    <a:pt x="6620" y="6412"/>
                  </a:lnTo>
                  <a:lnTo>
                    <a:pt x="1683" y="1476"/>
                  </a:lnTo>
                  <a:lnTo>
                    <a:pt x="1656" y="1448"/>
                  </a:lnTo>
                  <a:lnTo>
                    <a:pt x="1629" y="1421"/>
                  </a:lnTo>
                  <a:lnTo>
                    <a:pt x="20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6902751" y="4676461"/>
              <a:ext cx="568830" cy="518844"/>
            </a:xfrm>
            <a:custGeom>
              <a:avLst/>
              <a:gdLst/>
              <a:ahLst/>
              <a:cxnLst/>
              <a:rect l="l" t="t" r="r" b="b"/>
              <a:pathLst>
                <a:path w="7516" h="7268" extrusionOk="0">
                  <a:moveTo>
                    <a:pt x="246" y="0"/>
                  </a:moveTo>
                  <a:cubicBezTo>
                    <a:pt x="164" y="21"/>
                    <a:pt x="82" y="41"/>
                    <a:pt x="0" y="65"/>
                  </a:cubicBezTo>
                  <a:lnTo>
                    <a:pt x="797" y="862"/>
                  </a:lnTo>
                  <a:lnTo>
                    <a:pt x="825" y="890"/>
                  </a:lnTo>
                  <a:lnTo>
                    <a:pt x="852" y="917"/>
                  </a:lnTo>
                  <a:lnTo>
                    <a:pt x="7203" y="7267"/>
                  </a:lnTo>
                  <a:lnTo>
                    <a:pt x="7516" y="7267"/>
                  </a:lnTo>
                  <a:lnTo>
                    <a:pt x="1009" y="760"/>
                  </a:lnTo>
                  <a:lnTo>
                    <a:pt x="981" y="733"/>
                  </a:lnTo>
                  <a:lnTo>
                    <a:pt x="954" y="706"/>
                  </a:lnTo>
                  <a:lnTo>
                    <a:pt x="246"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6401059" y="4975789"/>
              <a:ext cx="241351" cy="217018"/>
            </a:xfrm>
            <a:custGeom>
              <a:avLst/>
              <a:gdLst/>
              <a:ahLst/>
              <a:cxnLst/>
              <a:rect l="l" t="t" r="r" b="b"/>
              <a:pathLst>
                <a:path w="3189" h="3040" extrusionOk="0">
                  <a:moveTo>
                    <a:pt x="153" y="1"/>
                  </a:moveTo>
                  <a:cubicBezTo>
                    <a:pt x="102" y="56"/>
                    <a:pt x="51" y="107"/>
                    <a:pt x="0" y="161"/>
                  </a:cubicBezTo>
                  <a:lnTo>
                    <a:pt x="1969" y="2131"/>
                  </a:lnTo>
                  <a:lnTo>
                    <a:pt x="1997" y="2158"/>
                  </a:lnTo>
                  <a:lnTo>
                    <a:pt x="2876" y="3037"/>
                  </a:lnTo>
                  <a:lnTo>
                    <a:pt x="3189" y="3040"/>
                  </a:lnTo>
                  <a:lnTo>
                    <a:pt x="2177" y="2029"/>
                  </a:lnTo>
                  <a:lnTo>
                    <a:pt x="2150" y="2001"/>
                  </a:lnTo>
                  <a:lnTo>
                    <a:pt x="15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6344525" y="5033470"/>
              <a:ext cx="179519" cy="158909"/>
            </a:xfrm>
            <a:custGeom>
              <a:avLst/>
              <a:gdLst/>
              <a:ahLst/>
              <a:cxnLst/>
              <a:rect l="l" t="t" r="r" b="b"/>
              <a:pathLst>
                <a:path w="2372" h="2226" extrusionOk="0">
                  <a:moveTo>
                    <a:pt x="144" y="1"/>
                  </a:moveTo>
                  <a:cubicBezTo>
                    <a:pt x="96" y="55"/>
                    <a:pt x="49" y="113"/>
                    <a:pt x="1" y="167"/>
                  </a:cubicBezTo>
                  <a:lnTo>
                    <a:pt x="1936" y="2103"/>
                  </a:lnTo>
                  <a:lnTo>
                    <a:pt x="1963" y="2130"/>
                  </a:lnTo>
                  <a:lnTo>
                    <a:pt x="1991" y="2157"/>
                  </a:lnTo>
                  <a:lnTo>
                    <a:pt x="2059" y="2225"/>
                  </a:lnTo>
                  <a:lnTo>
                    <a:pt x="2372" y="2225"/>
                  </a:lnTo>
                  <a:lnTo>
                    <a:pt x="2144" y="2001"/>
                  </a:lnTo>
                  <a:lnTo>
                    <a:pt x="2117" y="1973"/>
                  </a:lnTo>
                  <a:lnTo>
                    <a:pt x="2093" y="1946"/>
                  </a:lnTo>
                  <a:lnTo>
                    <a:pt x="14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6460090" y="4920892"/>
              <a:ext cx="300687" cy="272201"/>
            </a:xfrm>
            <a:custGeom>
              <a:avLst/>
              <a:gdLst/>
              <a:ahLst/>
              <a:cxnLst/>
              <a:rect l="l" t="t" r="r" b="b"/>
              <a:pathLst>
                <a:path w="3973" h="3813" extrusionOk="0">
                  <a:moveTo>
                    <a:pt x="164" y="1"/>
                  </a:moveTo>
                  <a:cubicBezTo>
                    <a:pt x="109" y="51"/>
                    <a:pt x="55" y="103"/>
                    <a:pt x="0" y="153"/>
                  </a:cubicBezTo>
                  <a:lnTo>
                    <a:pt x="1969" y="2119"/>
                  </a:lnTo>
                  <a:lnTo>
                    <a:pt x="1997" y="2147"/>
                  </a:lnTo>
                  <a:lnTo>
                    <a:pt x="2024" y="2174"/>
                  </a:lnTo>
                  <a:lnTo>
                    <a:pt x="3659" y="3812"/>
                  </a:lnTo>
                  <a:lnTo>
                    <a:pt x="3972" y="3812"/>
                  </a:lnTo>
                  <a:lnTo>
                    <a:pt x="2177" y="2017"/>
                  </a:lnTo>
                  <a:lnTo>
                    <a:pt x="2150" y="1990"/>
                  </a:lnTo>
                  <a:lnTo>
                    <a:pt x="2123" y="1963"/>
                  </a:lnTo>
                  <a:lnTo>
                    <a:pt x="16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6290110" y="5093293"/>
              <a:ext cx="115416" cy="98872"/>
            </a:xfrm>
            <a:custGeom>
              <a:avLst/>
              <a:gdLst/>
              <a:ahLst/>
              <a:cxnLst/>
              <a:rect l="l" t="t" r="r" b="b"/>
              <a:pathLst>
                <a:path w="1525" h="1385" extrusionOk="0">
                  <a:moveTo>
                    <a:pt x="144" y="1"/>
                  </a:moveTo>
                  <a:cubicBezTo>
                    <a:pt x="97" y="59"/>
                    <a:pt x="49" y="117"/>
                    <a:pt x="1" y="174"/>
                  </a:cubicBezTo>
                  <a:lnTo>
                    <a:pt x="1210" y="1380"/>
                  </a:lnTo>
                  <a:lnTo>
                    <a:pt x="1524" y="1384"/>
                  </a:lnTo>
                  <a:lnTo>
                    <a:pt x="14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944"/>
        <p:cNvGrpSpPr/>
        <p:nvPr/>
      </p:nvGrpSpPr>
      <p:grpSpPr>
        <a:xfrm>
          <a:off x="0" y="0"/>
          <a:ext cx="0" cy="0"/>
          <a:chOff x="0" y="0"/>
          <a:chExt cx="0" cy="0"/>
        </a:xfrm>
      </p:grpSpPr>
      <p:sp>
        <p:nvSpPr>
          <p:cNvPr id="945" name="Google Shape;945;p21"/>
          <p:cNvSpPr txBox="1">
            <a:spLocks noGrp="1"/>
          </p:cNvSpPr>
          <p:nvPr>
            <p:ph type="subTitle" idx="1"/>
          </p:nvPr>
        </p:nvSpPr>
        <p:spPr>
          <a:xfrm>
            <a:off x="5283560" y="1855627"/>
            <a:ext cx="3982000" cy="962400"/>
          </a:xfrm>
          <a:prstGeom prst="rect">
            <a:avLst/>
          </a:prstGeom>
        </p:spPr>
        <p:txBody>
          <a:bodyPr spcFirstLastPara="1" wrap="square" lIns="121897" tIns="121897" rIns="121897" bIns="121897" anchor="t" anchorCtr="0">
            <a:noAutofit/>
          </a:bodyPr>
          <a:lstStyle>
            <a:lvl1pPr lvl="0" algn="r" rtl="0">
              <a:lnSpc>
                <a:spcPct val="100000"/>
              </a:lnSpc>
              <a:spcBef>
                <a:spcPts val="0"/>
              </a:spcBef>
              <a:spcAft>
                <a:spcPts val="0"/>
              </a:spcAft>
              <a:buClr>
                <a:srgbClr val="F3F3F3"/>
              </a:buClr>
              <a:buSzPts val="1200"/>
              <a:buNone/>
              <a:defRPr>
                <a:solidFill>
                  <a:schemeClr val="dk1"/>
                </a:solidFill>
              </a:defRPr>
            </a:lvl1pPr>
            <a:lvl2pPr lvl="1" algn="ctr" rtl="0">
              <a:lnSpc>
                <a:spcPct val="100000"/>
              </a:lnSpc>
              <a:spcBef>
                <a:spcPts val="0"/>
              </a:spcBef>
              <a:spcAft>
                <a:spcPts val="0"/>
              </a:spcAft>
              <a:buClr>
                <a:srgbClr val="F3F3F3"/>
              </a:buClr>
              <a:buSzPts val="1200"/>
              <a:buNone/>
              <a:defRPr sz="1600">
                <a:solidFill>
                  <a:srgbClr val="F3F3F3"/>
                </a:solidFill>
              </a:defRPr>
            </a:lvl2pPr>
            <a:lvl3pPr lvl="2" algn="ctr" rtl="0">
              <a:lnSpc>
                <a:spcPct val="100000"/>
              </a:lnSpc>
              <a:spcBef>
                <a:spcPts val="0"/>
              </a:spcBef>
              <a:spcAft>
                <a:spcPts val="0"/>
              </a:spcAft>
              <a:buClr>
                <a:srgbClr val="F3F3F3"/>
              </a:buClr>
              <a:buSzPts val="1200"/>
              <a:buNone/>
              <a:defRPr sz="1600">
                <a:solidFill>
                  <a:srgbClr val="F3F3F3"/>
                </a:solidFill>
              </a:defRPr>
            </a:lvl3pPr>
            <a:lvl4pPr lvl="3" algn="ctr" rtl="0">
              <a:lnSpc>
                <a:spcPct val="100000"/>
              </a:lnSpc>
              <a:spcBef>
                <a:spcPts val="0"/>
              </a:spcBef>
              <a:spcAft>
                <a:spcPts val="0"/>
              </a:spcAft>
              <a:buClr>
                <a:srgbClr val="F3F3F3"/>
              </a:buClr>
              <a:buSzPts val="1200"/>
              <a:buNone/>
              <a:defRPr sz="1600">
                <a:solidFill>
                  <a:srgbClr val="F3F3F3"/>
                </a:solidFill>
              </a:defRPr>
            </a:lvl4pPr>
            <a:lvl5pPr lvl="4" algn="ctr" rtl="0">
              <a:lnSpc>
                <a:spcPct val="100000"/>
              </a:lnSpc>
              <a:spcBef>
                <a:spcPts val="0"/>
              </a:spcBef>
              <a:spcAft>
                <a:spcPts val="0"/>
              </a:spcAft>
              <a:buClr>
                <a:srgbClr val="F3F3F3"/>
              </a:buClr>
              <a:buSzPts val="1200"/>
              <a:buNone/>
              <a:defRPr sz="1600">
                <a:solidFill>
                  <a:srgbClr val="F3F3F3"/>
                </a:solidFill>
              </a:defRPr>
            </a:lvl5pPr>
            <a:lvl6pPr lvl="5" algn="ctr" rtl="0">
              <a:lnSpc>
                <a:spcPct val="100000"/>
              </a:lnSpc>
              <a:spcBef>
                <a:spcPts val="0"/>
              </a:spcBef>
              <a:spcAft>
                <a:spcPts val="0"/>
              </a:spcAft>
              <a:buClr>
                <a:srgbClr val="F3F3F3"/>
              </a:buClr>
              <a:buSzPts val="1200"/>
              <a:buNone/>
              <a:defRPr sz="1600">
                <a:solidFill>
                  <a:srgbClr val="F3F3F3"/>
                </a:solidFill>
              </a:defRPr>
            </a:lvl6pPr>
            <a:lvl7pPr lvl="6" algn="ctr" rtl="0">
              <a:lnSpc>
                <a:spcPct val="100000"/>
              </a:lnSpc>
              <a:spcBef>
                <a:spcPts val="0"/>
              </a:spcBef>
              <a:spcAft>
                <a:spcPts val="0"/>
              </a:spcAft>
              <a:buClr>
                <a:srgbClr val="F3F3F3"/>
              </a:buClr>
              <a:buSzPts val="1200"/>
              <a:buNone/>
              <a:defRPr sz="1600">
                <a:solidFill>
                  <a:srgbClr val="F3F3F3"/>
                </a:solidFill>
              </a:defRPr>
            </a:lvl7pPr>
            <a:lvl8pPr lvl="7" algn="ctr" rtl="0">
              <a:lnSpc>
                <a:spcPct val="100000"/>
              </a:lnSpc>
              <a:spcBef>
                <a:spcPts val="0"/>
              </a:spcBef>
              <a:spcAft>
                <a:spcPts val="0"/>
              </a:spcAft>
              <a:buClr>
                <a:srgbClr val="F3F3F3"/>
              </a:buClr>
              <a:buSzPts val="1200"/>
              <a:buNone/>
              <a:defRPr sz="1600">
                <a:solidFill>
                  <a:srgbClr val="F3F3F3"/>
                </a:solidFill>
              </a:defRPr>
            </a:lvl8pPr>
            <a:lvl9pPr lvl="8" algn="ctr" rtl="0">
              <a:lnSpc>
                <a:spcPct val="100000"/>
              </a:lnSpc>
              <a:spcBef>
                <a:spcPts val="0"/>
              </a:spcBef>
              <a:spcAft>
                <a:spcPts val="0"/>
              </a:spcAft>
              <a:buClr>
                <a:srgbClr val="F3F3F3"/>
              </a:buClr>
              <a:buSzPts val="1200"/>
              <a:buNone/>
              <a:defRPr sz="1600">
                <a:solidFill>
                  <a:srgbClr val="F3F3F3"/>
                </a:solidFill>
              </a:defRPr>
            </a:lvl9pPr>
          </a:lstStyle>
          <a:p>
            <a:endParaRPr/>
          </a:p>
        </p:txBody>
      </p:sp>
      <p:sp>
        <p:nvSpPr>
          <p:cNvPr id="946" name="Google Shape;946;p21"/>
          <p:cNvSpPr txBox="1">
            <a:spLocks noGrp="1"/>
          </p:cNvSpPr>
          <p:nvPr>
            <p:ph type="subTitle" idx="2"/>
          </p:nvPr>
        </p:nvSpPr>
        <p:spPr>
          <a:xfrm>
            <a:off x="5272777" y="2881931"/>
            <a:ext cx="3982000" cy="566000"/>
          </a:xfrm>
          <a:prstGeom prst="rect">
            <a:avLst/>
          </a:prstGeom>
          <a:noFill/>
        </p:spPr>
        <p:txBody>
          <a:bodyPr spcFirstLastPara="1" wrap="square" lIns="121897" tIns="121897" rIns="121897" bIns="121897" anchor="t" anchorCtr="0">
            <a:noAutofit/>
          </a:bodyPr>
          <a:lstStyle>
            <a:lvl1pPr lvl="0" algn="ctr" rtl="0">
              <a:lnSpc>
                <a:spcPct val="100000"/>
              </a:lnSpc>
              <a:spcBef>
                <a:spcPts val="0"/>
              </a:spcBef>
              <a:spcAft>
                <a:spcPts val="0"/>
              </a:spcAft>
              <a:buClr>
                <a:srgbClr val="F3F3F3"/>
              </a:buClr>
              <a:buSzPts val="1800"/>
              <a:buFont typeface="Montserrat ExtraBold"/>
              <a:buNone/>
              <a:defRPr sz="16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2pPr>
            <a:lvl3pPr lvl="2"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3pPr>
            <a:lvl4pPr lvl="3"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4pPr>
            <a:lvl5pPr lvl="4"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5pPr>
            <a:lvl6pPr lvl="5"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6pPr>
            <a:lvl7pPr lvl="6"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7pPr>
            <a:lvl8pPr lvl="7"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8pPr>
            <a:lvl9pPr lvl="8"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9pPr>
          </a:lstStyle>
          <a:p>
            <a:endParaRPr/>
          </a:p>
        </p:txBody>
      </p:sp>
      <p:sp>
        <p:nvSpPr>
          <p:cNvPr id="947" name="Google Shape;947;p21"/>
          <p:cNvSpPr txBox="1">
            <a:spLocks noGrp="1"/>
          </p:cNvSpPr>
          <p:nvPr>
            <p:ph type="subTitle" idx="3"/>
          </p:nvPr>
        </p:nvSpPr>
        <p:spPr>
          <a:xfrm>
            <a:off x="3289901" y="4158595"/>
            <a:ext cx="3982000" cy="962400"/>
          </a:xfrm>
          <a:prstGeom prst="rect">
            <a:avLst/>
          </a:prstGeom>
        </p:spPr>
        <p:txBody>
          <a:bodyPr spcFirstLastPara="1" wrap="square" lIns="121897" tIns="121897" rIns="121897" bIns="121897" anchor="t" anchorCtr="0">
            <a:noAutofit/>
          </a:bodyPr>
          <a:lstStyle>
            <a:lvl1pPr lvl="0" algn="r" rtl="0">
              <a:lnSpc>
                <a:spcPct val="100000"/>
              </a:lnSpc>
              <a:spcBef>
                <a:spcPts val="0"/>
              </a:spcBef>
              <a:spcAft>
                <a:spcPts val="0"/>
              </a:spcAft>
              <a:buClr>
                <a:srgbClr val="F3F3F3"/>
              </a:buClr>
              <a:buSzPts val="1200"/>
              <a:buNone/>
              <a:defRPr>
                <a:solidFill>
                  <a:schemeClr val="dk1"/>
                </a:solidFill>
              </a:defRPr>
            </a:lvl1pPr>
            <a:lvl2pPr lvl="1" algn="ctr" rtl="0">
              <a:lnSpc>
                <a:spcPct val="100000"/>
              </a:lnSpc>
              <a:spcBef>
                <a:spcPts val="0"/>
              </a:spcBef>
              <a:spcAft>
                <a:spcPts val="0"/>
              </a:spcAft>
              <a:buClr>
                <a:srgbClr val="F3F3F3"/>
              </a:buClr>
              <a:buSzPts val="1200"/>
              <a:buNone/>
              <a:defRPr sz="1600">
                <a:solidFill>
                  <a:srgbClr val="F3F3F3"/>
                </a:solidFill>
              </a:defRPr>
            </a:lvl2pPr>
            <a:lvl3pPr lvl="2" algn="ctr" rtl="0">
              <a:lnSpc>
                <a:spcPct val="100000"/>
              </a:lnSpc>
              <a:spcBef>
                <a:spcPts val="0"/>
              </a:spcBef>
              <a:spcAft>
                <a:spcPts val="0"/>
              </a:spcAft>
              <a:buClr>
                <a:srgbClr val="F3F3F3"/>
              </a:buClr>
              <a:buSzPts val="1200"/>
              <a:buNone/>
              <a:defRPr sz="1600">
                <a:solidFill>
                  <a:srgbClr val="F3F3F3"/>
                </a:solidFill>
              </a:defRPr>
            </a:lvl3pPr>
            <a:lvl4pPr lvl="3" algn="ctr" rtl="0">
              <a:lnSpc>
                <a:spcPct val="100000"/>
              </a:lnSpc>
              <a:spcBef>
                <a:spcPts val="0"/>
              </a:spcBef>
              <a:spcAft>
                <a:spcPts val="0"/>
              </a:spcAft>
              <a:buClr>
                <a:srgbClr val="F3F3F3"/>
              </a:buClr>
              <a:buSzPts val="1200"/>
              <a:buNone/>
              <a:defRPr sz="1600">
                <a:solidFill>
                  <a:srgbClr val="F3F3F3"/>
                </a:solidFill>
              </a:defRPr>
            </a:lvl4pPr>
            <a:lvl5pPr lvl="4" algn="ctr" rtl="0">
              <a:lnSpc>
                <a:spcPct val="100000"/>
              </a:lnSpc>
              <a:spcBef>
                <a:spcPts val="0"/>
              </a:spcBef>
              <a:spcAft>
                <a:spcPts val="0"/>
              </a:spcAft>
              <a:buClr>
                <a:srgbClr val="F3F3F3"/>
              </a:buClr>
              <a:buSzPts val="1200"/>
              <a:buNone/>
              <a:defRPr sz="1600">
                <a:solidFill>
                  <a:srgbClr val="F3F3F3"/>
                </a:solidFill>
              </a:defRPr>
            </a:lvl5pPr>
            <a:lvl6pPr lvl="5" algn="ctr" rtl="0">
              <a:lnSpc>
                <a:spcPct val="100000"/>
              </a:lnSpc>
              <a:spcBef>
                <a:spcPts val="0"/>
              </a:spcBef>
              <a:spcAft>
                <a:spcPts val="0"/>
              </a:spcAft>
              <a:buClr>
                <a:srgbClr val="F3F3F3"/>
              </a:buClr>
              <a:buSzPts val="1200"/>
              <a:buNone/>
              <a:defRPr sz="1600">
                <a:solidFill>
                  <a:srgbClr val="F3F3F3"/>
                </a:solidFill>
              </a:defRPr>
            </a:lvl6pPr>
            <a:lvl7pPr lvl="6" algn="ctr" rtl="0">
              <a:lnSpc>
                <a:spcPct val="100000"/>
              </a:lnSpc>
              <a:spcBef>
                <a:spcPts val="0"/>
              </a:spcBef>
              <a:spcAft>
                <a:spcPts val="0"/>
              </a:spcAft>
              <a:buClr>
                <a:srgbClr val="F3F3F3"/>
              </a:buClr>
              <a:buSzPts val="1200"/>
              <a:buNone/>
              <a:defRPr sz="1600">
                <a:solidFill>
                  <a:srgbClr val="F3F3F3"/>
                </a:solidFill>
              </a:defRPr>
            </a:lvl7pPr>
            <a:lvl8pPr lvl="7" algn="ctr" rtl="0">
              <a:lnSpc>
                <a:spcPct val="100000"/>
              </a:lnSpc>
              <a:spcBef>
                <a:spcPts val="0"/>
              </a:spcBef>
              <a:spcAft>
                <a:spcPts val="0"/>
              </a:spcAft>
              <a:buClr>
                <a:srgbClr val="F3F3F3"/>
              </a:buClr>
              <a:buSzPts val="1200"/>
              <a:buNone/>
              <a:defRPr sz="1600">
                <a:solidFill>
                  <a:srgbClr val="F3F3F3"/>
                </a:solidFill>
              </a:defRPr>
            </a:lvl8pPr>
            <a:lvl9pPr lvl="8" algn="ctr" rtl="0">
              <a:lnSpc>
                <a:spcPct val="100000"/>
              </a:lnSpc>
              <a:spcBef>
                <a:spcPts val="0"/>
              </a:spcBef>
              <a:spcAft>
                <a:spcPts val="0"/>
              </a:spcAft>
              <a:buClr>
                <a:srgbClr val="F3F3F3"/>
              </a:buClr>
              <a:buSzPts val="1200"/>
              <a:buNone/>
              <a:defRPr sz="1600">
                <a:solidFill>
                  <a:srgbClr val="F3F3F3"/>
                </a:solidFill>
              </a:defRPr>
            </a:lvl9pPr>
          </a:lstStyle>
          <a:p>
            <a:endParaRPr/>
          </a:p>
        </p:txBody>
      </p:sp>
      <p:sp>
        <p:nvSpPr>
          <p:cNvPr id="948" name="Google Shape;948;p21"/>
          <p:cNvSpPr txBox="1">
            <a:spLocks noGrp="1"/>
          </p:cNvSpPr>
          <p:nvPr>
            <p:ph type="subTitle" idx="4"/>
          </p:nvPr>
        </p:nvSpPr>
        <p:spPr>
          <a:xfrm>
            <a:off x="3289901" y="5183835"/>
            <a:ext cx="3982000" cy="498800"/>
          </a:xfrm>
          <a:prstGeom prst="rect">
            <a:avLst/>
          </a:prstGeom>
          <a:noFill/>
        </p:spPr>
        <p:txBody>
          <a:bodyPr spcFirstLastPara="1" wrap="square" lIns="121897" tIns="121897" rIns="121897" bIns="121897" anchor="t" anchorCtr="0">
            <a:noAutofit/>
          </a:bodyPr>
          <a:lstStyle>
            <a:lvl1pPr lvl="0" algn="r" rtl="0">
              <a:lnSpc>
                <a:spcPct val="100000"/>
              </a:lnSpc>
              <a:spcBef>
                <a:spcPts val="0"/>
              </a:spcBef>
              <a:spcAft>
                <a:spcPts val="0"/>
              </a:spcAft>
              <a:buClr>
                <a:srgbClr val="F3F3F3"/>
              </a:buClr>
              <a:buSzPts val="1800"/>
              <a:buFont typeface="Montserrat ExtraBold"/>
              <a:buNone/>
              <a:defRPr sz="16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2pPr>
            <a:lvl3pPr lvl="2"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3pPr>
            <a:lvl4pPr lvl="3"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4pPr>
            <a:lvl5pPr lvl="4"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5pPr>
            <a:lvl6pPr lvl="5"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6pPr>
            <a:lvl7pPr lvl="6"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7pPr>
            <a:lvl8pPr lvl="7"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8pPr>
            <a:lvl9pPr lvl="8"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9pPr>
          </a:lstStyle>
          <a:p>
            <a:endParaRPr/>
          </a:p>
        </p:txBody>
      </p:sp>
      <p:sp>
        <p:nvSpPr>
          <p:cNvPr id="949" name="Google Shape;949;p21"/>
          <p:cNvSpPr txBox="1">
            <a:spLocks noGrp="1"/>
          </p:cNvSpPr>
          <p:nvPr>
            <p:ph type="title"/>
          </p:nvPr>
        </p:nvSpPr>
        <p:spPr>
          <a:xfrm>
            <a:off x="1219200" y="735760"/>
            <a:ext cx="9753600" cy="731600"/>
          </a:xfrm>
          <a:prstGeom prst="rect">
            <a:avLst/>
          </a:prstGeom>
        </p:spPr>
        <p:txBody>
          <a:bodyPr spcFirstLastPara="1" wrap="square" lIns="121897" tIns="121897" rIns="121897" bIns="121897" anchor="t" anchorCtr="0">
            <a:noAutofit/>
          </a:bodyPr>
          <a:lstStyle>
            <a:lvl1pPr lvl="0" rtl="0">
              <a:spcBef>
                <a:spcPts val="0"/>
              </a:spcBef>
              <a:spcAft>
                <a:spcPts val="0"/>
              </a:spcAft>
              <a:buClr>
                <a:schemeClr val="dk1"/>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50" name="Google Shape;950;p21"/>
          <p:cNvGrpSpPr/>
          <p:nvPr/>
        </p:nvGrpSpPr>
        <p:grpSpPr>
          <a:xfrm>
            <a:off x="5384802" y="-182798"/>
            <a:ext cx="7086601" cy="7142796"/>
            <a:chOff x="4038601" y="-137099"/>
            <a:chExt cx="5314951" cy="5357097"/>
          </a:xfrm>
        </p:grpSpPr>
        <p:grpSp>
          <p:nvGrpSpPr>
            <p:cNvPr id="951" name="Google Shape;951;p21"/>
            <p:cNvGrpSpPr/>
            <p:nvPr/>
          </p:nvGrpSpPr>
          <p:grpSpPr>
            <a:xfrm>
              <a:off x="5827386" y="-55175"/>
              <a:ext cx="3400978" cy="5274667"/>
              <a:chOff x="5827590" y="0"/>
              <a:chExt cx="3316410" cy="5143508"/>
            </a:xfrm>
          </p:grpSpPr>
          <p:sp>
            <p:nvSpPr>
              <p:cNvPr id="952" name="Google Shape;952;p21"/>
              <p:cNvSpPr/>
              <p:nvPr/>
            </p:nvSpPr>
            <p:spPr>
              <a:xfrm flipH="1">
                <a:off x="8348056" y="1053597"/>
                <a:ext cx="795944" cy="1305112"/>
              </a:xfrm>
              <a:custGeom>
                <a:avLst/>
                <a:gdLst/>
                <a:ahLst/>
                <a:cxnLst/>
                <a:rect l="l" t="t" r="r" b="b"/>
                <a:pathLst>
                  <a:path w="5959" h="9771" extrusionOk="0">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1"/>
              <p:cNvSpPr/>
              <p:nvPr/>
            </p:nvSpPr>
            <p:spPr>
              <a:xfrm flipH="1">
                <a:off x="8079981" y="0"/>
                <a:ext cx="1064019" cy="2206710"/>
              </a:xfrm>
              <a:custGeom>
                <a:avLst/>
                <a:gdLst/>
                <a:ahLst/>
                <a:cxnLst/>
                <a:rect l="l" t="t" r="r" b="b"/>
                <a:pathLst>
                  <a:path w="7966" h="16521" extrusionOk="0">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1"/>
              <p:cNvSpPr/>
              <p:nvPr/>
            </p:nvSpPr>
            <p:spPr>
              <a:xfrm flipH="1">
                <a:off x="5827590" y="2206571"/>
                <a:ext cx="3316410" cy="2936937"/>
              </a:xfrm>
              <a:custGeom>
                <a:avLst/>
                <a:gdLst/>
                <a:ahLst/>
                <a:cxnLst/>
                <a:rect l="l" t="t" r="r" b="b"/>
                <a:pathLst>
                  <a:path w="24829" h="21988" extrusionOk="0">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55" name="Google Shape;955;p21"/>
            <p:cNvPicPr preferRelativeResize="0"/>
            <p:nvPr/>
          </p:nvPicPr>
          <p:blipFill>
            <a:blip r:embed="rId2">
              <a:alphaModFix/>
            </a:blip>
            <a:stretch>
              <a:fillRect/>
            </a:stretch>
          </p:blipFill>
          <p:spPr>
            <a:xfrm>
              <a:off x="6162675" y="-137099"/>
              <a:ext cx="3190877" cy="1794852"/>
            </a:xfrm>
            <a:prstGeom prst="rect">
              <a:avLst/>
            </a:prstGeom>
            <a:noFill/>
            <a:ln>
              <a:noFill/>
            </a:ln>
          </p:spPr>
        </p:pic>
        <p:pic>
          <p:nvPicPr>
            <p:cNvPr id="956" name="Google Shape;956;p21"/>
            <p:cNvPicPr preferRelativeResize="0"/>
            <p:nvPr/>
          </p:nvPicPr>
          <p:blipFill>
            <a:blip r:embed="rId3">
              <a:alphaModFix/>
            </a:blip>
            <a:stretch>
              <a:fillRect/>
            </a:stretch>
          </p:blipFill>
          <p:spPr>
            <a:xfrm>
              <a:off x="4038601" y="2247600"/>
              <a:ext cx="5284301" cy="2972398"/>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6"/>
        <p:cNvGrpSpPr/>
        <p:nvPr/>
      </p:nvGrpSpPr>
      <p:grpSpPr>
        <a:xfrm>
          <a:off x="0" y="0"/>
          <a:ext cx="0" cy="0"/>
          <a:chOff x="0" y="0"/>
          <a:chExt cx="0" cy="0"/>
        </a:xfrm>
      </p:grpSpPr>
      <p:sp>
        <p:nvSpPr>
          <p:cNvPr id="87" name="Google Shape;87;p4"/>
          <p:cNvSpPr txBox="1">
            <a:spLocks noGrp="1"/>
          </p:cNvSpPr>
          <p:nvPr>
            <p:ph type="title"/>
          </p:nvPr>
        </p:nvSpPr>
        <p:spPr>
          <a:xfrm>
            <a:off x="1216077" y="672367"/>
            <a:ext cx="9753600" cy="731600"/>
          </a:xfrm>
          <a:prstGeom prst="rect">
            <a:avLst/>
          </a:prstGeom>
        </p:spPr>
        <p:txBody>
          <a:bodyPr spcFirstLastPara="1" wrap="square" lIns="121897" tIns="121897" rIns="121897" bIns="121897" anchor="t" anchorCtr="0">
            <a:noAutofit/>
          </a:bodyPr>
          <a:lstStyle>
            <a:lvl1pPr lvl="0">
              <a:spcBef>
                <a:spcPts val="0"/>
              </a:spcBef>
              <a:spcAft>
                <a:spcPts val="0"/>
              </a:spcAft>
              <a:buSzPts val="3000"/>
              <a:buNone/>
              <a:defRPr>
                <a:solidFill>
                  <a:schemeClr val="dk1"/>
                </a:solidFill>
                <a:latin typeface="Montserrat Black"/>
                <a:ea typeface="Montserrat Black"/>
                <a:cs typeface="Montserrat Black"/>
                <a:sym typeface="Montserrat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4"/>
          <p:cNvSpPr txBox="1">
            <a:spLocks noGrp="1"/>
          </p:cNvSpPr>
          <p:nvPr>
            <p:ph type="body" idx="1"/>
          </p:nvPr>
        </p:nvSpPr>
        <p:spPr>
          <a:xfrm>
            <a:off x="1219200" y="1708633"/>
            <a:ext cx="9733200" cy="4193200"/>
          </a:xfrm>
          <a:prstGeom prst="rect">
            <a:avLst/>
          </a:prstGeom>
        </p:spPr>
        <p:txBody>
          <a:bodyPr spcFirstLastPara="1" wrap="square" lIns="121897" tIns="121897" rIns="121897" bIns="121897" anchor="t" anchorCtr="0">
            <a:noAutofit/>
          </a:bodyPr>
          <a:lstStyle>
            <a:lvl1pPr marL="609585" lvl="0" indent="-406390" rtl="0">
              <a:spcBef>
                <a:spcPts val="0"/>
              </a:spcBef>
              <a:spcAft>
                <a:spcPts val="0"/>
              </a:spcAft>
              <a:buClr>
                <a:srgbClr val="FFFFFF"/>
              </a:buClr>
              <a:buSzPts val="1200"/>
              <a:buAutoNum type="arabicPeriod"/>
              <a:defRPr sz="1600"/>
            </a:lvl1pPr>
            <a:lvl2pPr marL="1219170" lvl="1" indent="-406390" rtl="0">
              <a:spcBef>
                <a:spcPts val="2133"/>
              </a:spcBef>
              <a:spcAft>
                <a:spcPts val="0"/>
              </a:spcAft>
              <a:buClr>
                <a:srgbClr val="FFFFFF"/>
              </a:buClr>
              <a:buSzPts val="1200"/>
              <a:buAutoNum type="alphaLcPeriod"/>
              <a:defRPr/>
            </a:lvl2pPr>
            <a:lvl3pPr marL="1828754" lvl="2" indent="-406390" rtl="0">
              <a:spcBef>
                <a:spcPts val="2133"/>
              </a:spcBef>
              <a:spcAft>
                <a:spcPts val="0"/>
              </a:spcAft>
              <a:buClr>
                <a:srgbClr val="FFFFFF"/>
              </a:buClr>
              <a:buSzPts val="1200"/>
              <a:buAutoNum type="romanLcPeriod"/>
              <a:defRPr/>
            </a:lvl3pPr>
            <a:lvl4pPr marL="2438339" lvl="3" indent="-406390" rtl="0">
              <a:spcBef>
                <a:spcPts val="2133"/>
              </a:spcBef>
              <a:spcAft>
                <a:spcPts val="0"/>
              </a:spcAft>
              <a:buClr>
                <a:srgbClr val="FFFFFF"/>
              </a:buClr>
              <a:buSzPts val="1200"/>
              <a:buAutoNum type="arabicPeriod"/>
              <a:defRPr/>
            </a:lvl4pPr>
            <a:lvl5pPr marL="3047924" lvl="4" indent="-406390" rtl="0">
              <a:spcBef>
                <a:spcPts val="2133"/>
              </a:spcBef>
              <a:spcAft>
                <a:spcPts val="0"/>
              </a:spcAft>
              <a:buClr>
                <a:srgbClr val="FFFFFF"/>
              </a:buClr>
              <a:buSzPts val="1200"/>
              <a:buAutoNum type="alphaLcPeriod"/>
              <a:defRPr/>
            </a:lvl5pPr>
            <a:lvl6pPr marL="3657509" lvl="5" indent="-406390" rtl="0">
              <a:spcBef>
                <a:spcPts val="2133"/>
              </a:spcBef>
              <a:spcAft>
                <a:spcPts val="0"/>
              </a:spcAft>
              <a:buClr>
                <a:srgbClr val="FFFFFF"/>
              </a:buClr>
              <a:buSzPts val="1200"/>
              <a:buAutoNum type="romanLcPeriod"/>
              <a:defRPr/>
            </a:lvl6pPr>
            <a:lvl7pPr marL="4267093" lvl="6" indent="-406390" rtl="0">
              <a:spcBef>
                <a:spcPts val="2133"/>
              </a:spcBef>
              <a:spcAft>
                <a:spcPts val="0"/>
              </a:spcAft>
              <a:buClr>
                <a:srgbClr val="FFFFFF"/>
              </a:buClr>
              <a:buSzPts val="1200"/>
              <a:buAutoNum type="arabicPeriod"/>
              <a:defRPr/>
            </a:lvl7pPr>
            <a:lvl8pPr marL="4876678" lvl="7" indent="-406390" rtl="0">
              <a:spcBef>
                <a:spcPts val="2133"/>
              </a:spcBef>
              <a:spcAft>
                <a:spcPts val="0"/>
              </a:spcAft>
              <a:buClr>
                <a:srgbClr val="FFFFFF"/>
              </a:buClr>
              <a:buSzPts val="1200"/>
              <a:buAutoNum type="alphaLcPeriod"/>
              <a:defRPr/>
            </a:lvl8pPr>
            <a:lvl9pPr marL="5486263" lvl="8" indent="-406390" rtl="0">
              <a:spcBef>
                <a:spcPts val="2133"/>
              </a:spcBef>
              <a:spcAft>
                <a:spcPts val="2133"/>
              </a:spcAft>
              <a:buClr>
                <a:srgbClr val="FFFFFF"/>
              </a:buClr>
              <a:buSzPts val="1200"/>
              <a:buAutoNum type="romanLcPeriod"/>
              <a:defRPr/>
            </a:lvl9pPr>
          </a:lstStyle>
          <a:p>
            <a:endParaRPr/>
          </a:p>
        </p:txBody>
      </p:sp>
      <p:sp>
        <p:nvSpPr>
          <p:cNvPr id="89" name="Google Shape;89;p4"/>
          <p:cNvSpPr/>
          <p:nvPr/>
        </p:nvSpPr>
        <p:spPr>
          <a:xfrm>
            <a:off x="4854555" y="6585512"/>
            <a:ext cx="4048" cy="2769"/>
          </a:xfrm>
          <a:custGeom>
            <a:avLst/>
            <a:gdLst/>
            <a:ahLst/>
            <a:cxnLst/>
            <a:rect l="l" t="t" r="r" b="b"/>
            <a:pathLst>
              <a:path w="39" h="39" extrusionOk="0">
                <a:moveTo>
                  <a:pt x="39" y="38"/>
                </a:moveTo>
                <a:lnTo>
                  <a:pt x="39" y="38"/>
                </a:lnTo>
                <a:lnTo>
                  <a:pt x="1" y="1"/>
                </a:lnTo>
                <a:lnTo>
                  <a:pt x="1" y="1"/>
                </a:lnTo>
                <a:close/>
              </a:path>
            </a:pathLst>
          </a:custGeom>
          <a:solidFill>
            <a:srgbClr val="231F20"/>
          </a:solidFill>
          <a:ln>
            <a:noFill/>
          </a:ln>
        </p:spPr>
        <p:txBody>
          <a:bodyPr spcFirstLastPara="1" wrap="square" lIns="121897" tIns="121897" rIns="121897" bIns="121897" anchor="ctr" anchorCtr="0">
            <a:noAutofit/>
          </a:bodyPr>
          <a:lstStyle/>
          <a:p>
            <a:pPr marL="0" lvl="0" indent="0" algn="l" rtl="0">
              <a:spcBef>
                <a:spcPts val="0"/>
              </a:spcBef>
              <a:spcAft>
                <a:spcPts val="0"/>
              </a:spcAft>
              <a:buNone/>
            </a:pPr>
            <a:endParaRPr/>
          </a:p>
        </p:txBody>
      </p:sp>
      <p:grpSp>
        <p:nvGrpSpPr>
          <p:cNvPr id="90" name="Google Shape;90;p4"/>
          <p:cNvGrpSpPr/>
          <p:nvPr/>
        </p:nvGrpSpPr>
        <p:grpSpPr>
          <a:xfrm>
            <a:off x="9125179" y="-568232"/>
            <a:ext cx="3334667" cy="2231499"/>
            <a:chOff x="6843884" y="-426174"/>
            <a:chExt cx="2501000" cy="1673624"/>
          </a:xfrm>
        </p:grpSpPr>
        <p:sp>
          <p:nvSpPr>
            <p:cNvPr id="91" name="Google Shape;91;p4"/>
            <p:cNvSpPr/>
            <p:nvPr/>
          </p:nvSpPr>
          <p:spPr>
            <a:xfrm>
              <a:off x="7667903" y="-136207"/>
              <a:ext cx="1600774" cy="1383657"/>
            </a:xfrm>
            <a:custGeom>
              <a:avLst/>
              <a:gdLst/>
              <a:ahLst/>
              <a:cxnLst/>
              <a:rect l="l" t="t" r="r" b="b"/>
              <a:pathLst>
                <a:path w="29956" h="25893" extrusionOk="0">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 name="Google Shape;92;p4"/>
            <p:cNvPicPr preferRelativeResize="0"/>
            <p:nvPr/>
          </p:nvPicPr>
          <p:blipFill>
            <a:blip r:embed="rId2">
              <a:alphaModFix/>
            </a:blip>
            <a:stretch>
              <a:fillRect/>
            </a:stretch>
          </p:blipFill>
          <p:spPr>
            <a:xfrm>
              <a:off x="6843884" y="-426174"/>
              <a:ext cx="2501000" cy="1383650"/>
            </a:xfrm>
            <a:prstGeom prst="rect">
              <a:avLst/>
            </a:prstGeom>
            <a:noFill/>
            <a:ln>
              <a:noFill/>
            </a:ln>
          </p:spPr>
        </p:pic>
      </p:grpSp>
      <p:grpSp>
        <p:nvGrpSpPr>
          <p:cNvPr id="93" name="Google Shape;93;p4"/>
          <p:cNvGrpSpPr/>
          <p:nvPr/>
        </p:nvGrpSpPr>
        <p:grpSpPr>
          <a:xfrm>
            <a:off x="-87059" y="3513631"/>
            <a:ext cx="6009664" cy="3802252"/>
            <a:chOff x="-65294" y="2635223"/>
            <a:chExt cx="4507248" cy="2851689"/>
          </a:xfrm>
        </p:grpSpPr>
        <p:sp>
          <p:nvSpPr>
            <p:cNvPr id="94" name="Google Shape;94;p4"/>
            <p:cNvSpPr/>
            <p:nvPr/>
          </p:nvSpPr>
          <p:spPr>
            <a:xfrm>
              <a:off x="-37819" y="3229639"/>
              <a:ext cx="642083" cy="720261"/>
            </a:xfrm>
            <a:custGeom>
              <a:avLst/>
              <a:gdLst/>
              <a:ahLst/>
              <a:cxnLst/>
              <a:rect l="l" t="t" r="r" b="b"/>
              <a:pathLst>
                <a:path w="8249" h="13525" extrusionOk="0">
                  <a:moveTo>
                    <a:pt x="1" y="1"/>
                  </a:moveTo>
                  <a:lnTo>
                    <a:pt x="1" y="13149"/>
                  </a:lnTo>
                  <a:cubicBezTo>
                    <a:pt x="904" y="13390"/>
                    <a:pt x="1832" y="13525"/>
                    <a:pt x="2764" y="13525"/>
                  </a:cubicBezTo>
                  <a:cubicBezTo>
                    <a:pt x="2962" y="13525"/>
                    <a:pt x="3161" y="13519"/>
                    <a:pt x="3359" y="13506"/>
                  </a:cubicBezTo>
                  <a:cubicBezTo>
                    <a:pt x="4938" y="13408"/>
                    <a:pt x="6513" y="12870"/>
                    <a:pt x="7795" y="11950"/>
                  </a:cubicBezTo>
                  <a:cubicBezTo>
                    <a:pt x="8032" y="10960"/>
                    <a:pt x="8211" y="9965"/>
                    <a:pt x="8220" y="8961"/>
                  </a:cubicBezTo>
                  <a:cubicBezTo>
                    <a:pt x="8248" y="6263"/>
                    <a:pt x="6970" y="3580"/>
                    <a:pt x="4858" y="1896"/>
                  </a:cubicBezTo>
                  <a:cubicBezTo>
                    <a:pt x="3476" y="797"/>
                    <a:pt x="1760" y="14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37819" y="3866020"/>
              <a:ext cx="2675357" cy="1620893"/>
            </a:xfrm>
            <a:custGeom>
              <a:avLst/>
              <a:gdLst/>
              <a:ahLst/>
              <a:cxnLst/>
              <a:rect l="l" t="t" r="r" b="b"/>
              <a:pathLst>
                <a:path w="34371" h="30437" extrusionOk="0">
                  <a:moveTo>
                    <a:pt x="7795" y="0"/>
                  </a:moveTo>
                  <a:lnTo>
                    <a:pt x="7795" y="0"/>
                  </a:lnTo>
                  <a:cubicBezTo>
                    <a:pt x="6513" y="920"/>
                    <a:pt x="4938" y="1458"/>
                    <a:pt x="3359" y="1556"/>
                  </a:cubicBezTo>
                  <a:cubicBezTo>
                    <a:pt x="3161" y="1569"/>
                    <a:pt x="2962" y="1575"/>
                    <a:pt x="2764" y="1575"/>
                  </a:cubicBezTo>
                  <a:cubicBezTo>
                    <a:pt x="1832" y="1575"/>
                    <a:pt x="904" y="1440"/>
                    <a:pt x="1" y="1199"/>
                  </a:cubicBezTo>
                  <a:lnTo>
                    <a:pt x="1" y="30437"/>
                  </a:lnTo>
                  <a:lnTo>
                    <a:pt x="33058" y="30437"/>
                  </a:lnTo>
                  <a:cubicBezTo>
                    <a:pt x="33441" y="29682"/>
                    <a:pt x="33737" y="28895"/>
                    <a:pt x="33874" y="28051"/>
                  </a:cubicBezTo>
                  <a:cubicBezTo>
                    <a:pt x="34370" y="24967"/>
                    <a:pt x="32507" y="21872"/>
                    <a:pt x="29965" y="20052"/>
                  </a:cubicBezTo>
                  <a:cubicBezTo>
                    <a:pt x="27419" y="18237"/>
                    <a:pt x="24297" y="17464"/>
                    <a:pt x="21231" y="16836"/>
                  </a:cubicBezTo>
                  <a:cubicBezTo>
                    <a:pt x="18166" y="16209"/>
                    <a:pt x="15030" y="15681"/>
                    <a:pt x="12248" y="14252"/>
                  </a:cubicBezTo>
                  <a:cubicBezTo>
                    <a:pt x="9465" y="12828"/>
                    <a:pt x="7037" y="10305"/>
                    <a:pt x="6622" y="7206"/>
                  </a:cubicBezTo>
                  <a:cubicBezTo>
                    <a:pt x="6296" y="4777"/>
                    <a:pt x="7216" y="2405"/>
                    <a:pt x="77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 name="Google Shape;96;p4"/>
            <p:cNvPicPr preferRelativeResize="0"/>
            <p:nvPr/>
          </p:nvPicPr>
          <p:blipFill>
            <a:blip r:embed="rId3">
              <a:alphaModFix/>
            </a:blip>
            <a:stretch>
              <a:fillRect/>
            </a:stretch>
          </p:blipFill>
          <p:spPr>
            <a:xfrm>
              <a:off x="-65294" y="2635223"/>
              <a:ext cx="429975" cy="1259569"/>
            </a:xfrm>
            <a:prstGeom prst="rect">
              <a:avLst/>
            </a:prstGeom>
            <a:noFill/>
            <a:ln>
              <a:noFill/>
            </a:ln>
          </p:spPr>
        </p:pic>
        <p:pic>
          <p:nvPicPr>
            <p:cNvPr id="97" name="Google Shape;97;p4"/>
            <p:cNvPicPr preferRelativeResize="0"/>
            <p:nvPr/>
          </p:nvPicPr>
          <p:blipFill>
            <a:blip r:embed="rId4">
              <a:alphaModFix/>
            </a:blip>
            <a:stretch>
              <a:fillRect/>
            </a:stretch>
          </p:blipFill>
          <p:spPr>
            <a:xfrm>
              <a:off x="1716277" y="4757905"/>
              <a:ext cx="2725678" cy="431892"/>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8"/>
        <p:cNvGrpSpPr/>
        <p:nvPr/>
      </p:nvGrpSpPr>
      <p:grpSpPr>
        <a:xfrm>
          <a:off x="0" y="0"/>
          <a:ext cx="0" cy="0"/>
          <a:chOff x="0" y="0"/>
          <a:chExt cx="0" cy="0"/>
        </a:xfrm>
      </p:grpSpPr>
      <p:sp>
        <p:nvSpPr>
          <p:cNvPr id="99" name="Google Shape;99;p5"/>
          <p:cNvSpPr txBox="1">
            <a:spLocks noGrp="1"/>
          </p:cNvSpPr>
          <p:nvPr>
            <p:ph type="ctrTitle"/>
          </p:nvPr>
        </p:nvSpPr>
        <p:spPr>
          <a:xfrm>
            <a:off x="8574064" y="3505324"/>
            <a:ext cx="1828800" cy="365600"/>
          </a:xfrm>
          <a:prstGeom prst="rect">
            <a:avLst/>
          </a:prstGeom>
          <a:ln>
            <a:noFill/>
          </a:ln>
        </p:spPr>
        <p:txBody>
          <a:bodyPr spcFirstLastPara="1" wrap="square" lIns="121897" tIns="121897" rIns="121897" bIns="121897" anchor="ctr" anchorCtr="0">
            <a:noAutofit/>
          </a:bodyPr>
          <a:lstStyle>
            <a:lvl1pPr lvl="0" algn="ctr" rtl="0">
              <a:spcBef>
                <a:spcPts val="0"/>
              </a:spcBef>
              <a:spcAft>
                <a:spcPts val="0"/>
              </a:spcAft>
              <a:buClr>
                <a:schemeClr val="dk1"/>
              </a:buClr>
              <a:buSzPts val="1800"/>
              <a:buNone/>
              <a:defRPr sz="2400">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endParaRPr/>
          </a:p>
        </p:txBody>
      </p:sp>
      <p:sp>
        <p:nvSpPr>
          <p:cNvPr id="100" name="Google Shape;100;p5"/>
          <p:cNvSpPr txBox="1">
            <a:spLocks noGrp="1"/>
          </p:cNvSpPr>
          <p:nvPr>
            <p:ph type="subTitle" idx="1"/>
          </p:nvPr>
        </p:nvSpPr>
        <p:spPr>
          <a:xfrm>
            <a:off x="6723933" y="4163364"/>
            <a:ext cx="3657600" cy="1528800"/>
          </a:xfrm>
          <a:prstGeom prst="rect">
            <a:avLst/>
          </a:prstGeom>
        </p:spPr>
        <p:txBody>
          <a:bodyPr spcFirstLastPara="1" wrap="square" lIns="121897" tIns="121897" rIns="121897" bIns="121897" anchor="t" anchorCtr="0">
            <a:noAutofit/>
          </a:bodyPr>
          <a:lstStyle>
            <a:lvl1pPr lvl="0" algn="ctr" rtl="0">
              <a:lnSpc>
                <a:spcPct val="100000"/>
              </a:lnSpc>
              <a:spcBef>
                <a:spcPts val="0"/>
              </a:spcBef>
              <a:spcAft>
                <a:spcPts val="0"/>
              </a:spcAft>
              <a:buClr>
                <a:srgbClr val="20124D"/>
              </a:buClr>
              <a:buSzPts val="1200"/>
              <a:buFont typeface="Roboto Condensed Light"/>
              <a:buNone/>
              <a:defRPr/>
            </a:lvl1pPr>
            <a:lvl2pPr lvl="1"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9pPr>
          </a:lstStyle>
          <a:p>
            <a:endParaRPr/>
          </a:p>
        </p:txBody>
      </p:sp>
      <p:sp>
        <p:nvSpPr>
          <p:cNvPr id="101" name="Google Shape;101;p5"/>
          <p:cNvSpPr txBox="1">
            <a:spLocks noGrp="1"/>
          </p:cNvSpPr>
          <p:nvPr>
            <p:ph type="title" idx="2"/>
          </p:nvPr>
        </p:nvSpPr>
        <p:spPr>
          <a:xfrm>
            <a:off x="1218984" y="676192"/>
            <a:ext cx="9753600" cy="731600"/>
          </a:xfrm>
          <a:prstGeom prst="rect">
            <a:avLst/>
          </a:prstGeom>
        </p:spPr>
        <p:txBody>
          <a:bodyPr spcFirstLastPara="1" wrap="square" lIns="121897" tIns="121897" rIns="121897" bIns="121897"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2" name="Google Shape;102;p5"/>
          <p:cNvSpPr txBox="1">
            <a:spLocks noGrp="1"/>
          </p:cNvSpPr>
          <p:nvPr>
            <p:ph type="ctrTitle" idx="3"/>
          </p:nvPr>
        </p:nvSpPr>
        <p:spPr>
          <a:xfrm>
            <a:off x="1629257" y="3505324"/>
            <a:ext cx="1828800" cy="365600"/>
          </a:xfrm>
          <a:prstGeom prst="rect">
            <a:avLst/>
          </a:prstGeom>
          <a:ln>
            <a:noFill/>
          </a:ln>
        </p:spPr>
        <p:txBody>
          <a:bodyPr spcFirstLastPara="1" wrap="square" lIns="121897" tIns="121897" rIns="121897" bIns="121897" anchor="ctr" anchorCtr="0">
            <a:noAutofit/>
          </a:bodyPr>
          <a:lstStyle>
            <a:lvl1pPr lvl="0" algn="ctr" rtl="0">
              <a:spcBef>
                <a:spcPts val="0"/>
              </a:spcBef>
              <a:spcAft>
                <a:spcPts val="0"/>
              </a:spcAft>
              <a:buClr>
                <a:srgbClr val="20124D"/>
              </a:buClr>
              <a:buSzPts val="1800"/>
              <a:buNone/>
              <a:defRPr sz="2400">
                <a:solidFill>
                  <a:schemeClr val="dk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03" name="Google Shape;103;p5"/>
          <p:cNvSpPr txBox="1">
            <a:spLocks noGrp="1"/>
          </p:cNvSpPr>
          <p:nvPr>
            <p:ph type="subTitle" idx="4"/>
          </p:nvPr>
        </p:nvSpPr>
        <p:spPr>
          <a:xfrm>
            <a:off x="1813200" y="4158132"/>
            <a:ext cx="3657600" cy="1528800"/>
          </a:xfrm>
          <a:prstGeom prst="rect">
            <a:avLst/>
          </a:prstGeom>
        </p:spPr>
        <p:txBody>
          <a:bodyPr spcFirstLastPara="1" wrap="square" lIns="121897" tIns="121897" rIns="121897" bIns="121897" anchor="t" anchorCtr="0">
            <a:noAutofit/>
          </a:bodyPr>
          <a:lstStyle>
            <a:lvl1pPr lvl="0" algn="ctr" rtl="0">
              <a:lnSpc>
                <a:spcPct val="100000"/>
              </a:lnSpc>
              <a:spcBef>
                <a:spcPts val="0"/>
              </a:spcBef>
              <a:spcAft>
                <a:spcPts val="0"/>
              </a:spcAft>
              <a:buClr>
                <a:srgbClr val="20124D"/>
              </a:buClr>
              <a:buSzPts val="1200"/>
              <a:buFont typeface="Roboto Condensed Light"/>
              <a:buNone/>
              <a:defRPr/>
            </a:lvl1pPr>
            <a:lvl2pPr lvl="1" algn="ctr" rtl="0">
              <a:lnSpc>
                <a:spcPct val="100000"/>
              </a:lnSpc>
              <a:spcBef>
                <a:spcPts val="2133"/>
              </a:spcBef>
              <a:spcAft>
                <a:spcPts val="0"/>
              </a:spcAft>
              <a:buSzPts val="1200"/>
              <a:buFont typeface="Roboto Condensed Light"/>
              <a:buNone/>
              <a:defRPr sz="16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9pPr>
          </a:lstStyle>
          <a:p>
            <a:endParaRPr/>
          </a:p>
        </p:txBody>
      </p:sp>
      <p:grpSp>
        <p:nvGrpSpPr>
          <p:cNvPr id="104" name="Google Shape;104;p5"/>
          <p:cNvGrpSpPr/>
          <p:nvPr/>
        </p:nvGrpSpPr>
        <p:grpSpPr>
          <a:xfrm>
            <a:off x="-960127" y="4351872"/>
            <a:ext cx="4719323" cy="3934829"/>
            <a:chOff x="-720095" y="3263904"/>
            <a:chExt cx="3539492" cy="2951122"/>
          </a:xfrm>
        </p:grpSpPr>
        <p:sp>
          <p:nvSpPr>
            <p:cNvPr id="105" name="Google Shape;105;p5"/>
            <p:cNvSpPr/>
            <p:nvPr/>
          </p:nvSpPr>
          <p:spPr>
            <a:xfrm rot="-4042627" flipH="1">
              <a:off x="-482993" y="3745959"/>
              <a:ext cx="1004486" cy="118336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rot="-1422298" flipH="1">
              <a:off x="-289786" y="3599993"/>
              <a:ext cx="2150190" cy="2278942"/>
            </a:xfrm>
            <a:custGeom>
              <a:avLst/>
              <a:gdLst/>
              <a:ahLst/>
              <a:cxnLst/>
              <a:rect l="l" t="t" r="r" b="b"/>
              <a:pathLst>
                <a:path w="37180" h="44554" extrusionOk="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 name="Google Shape;107;p5"/>
            <p:cNvPicPr preferRelativeResize="0"/>
            <p:nvPr/>
          </p:nvPicPr>
          <p:blipFill>
            <a:blip r:embed="rId2">
              <a:alphaModFix/>
            </a:blip>
            <a:stretch>
              <a:fillRect/>
            </a:stretch>
          </p:blipFill>
          <p:spPr>
            <a:xfrm>
              <a:off x="-408555" y="4129802"/>
              <a:ext cx="3227952" cy="1815723"/>
            </a:xfrm>
            <a:prstGeom prst="rect">
              <a:avLst/>
            </a:prstGeom>
            <a:noFill/>
            <a:ln>
              <a:noFill/>
            </a:ln>
          </p:spPr>
        </p:pic>
      </p:grpSp>
      <p:grpSp>
        <p:nvGrpSpPr>
          <p:cNvPr id="108" name="Google Shape;108;p5"/>
          <p:cNvGrpSpPr/>
          <p:nvPr/>
        </p:nvGrpSpPr>
        <p:grpSpPr>
          <a:xfrm>
            <a:off x="9038669" y="-393707"/>
            <a:ext cx="4027928" cy="1664261"/>
            <a:chOff x="6779002" y="-295280"/>
            <a:chExt cx="3020946" cy="1248196"/>
          </a:xfrm>
        </p:grpSpPr>
        <p:sp>
          <p:nvSpPr>
            <p:cNvPr id="109" name="Google Shape;109;p5"/>
            <p:cNvSpPr/>
            <p:nvPr/>
          </p:nvSpPr>
          <p:spPr>
            <a:xfrm rot="-10552813">
              <a:off x="7265370" y="25277"/>
              <a:ext cx="2293577" cy="846344"/>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5"/>
            <p:cNvGrpSpPr/>
            <p:nvPr/>
          </p:nvGrpSpPr>
          <p:grpSpPr>
            <a:xfrm rot="-10552854" flipH="1">
              <a:off x="6807262" y="-79993"/>
              <a:ext cx="2878776" cy="890349"/>
              <a:chOff x="3098100" y="3849750"/>
              <a:chExt cx="940775" cy="270425"/>
            </a:xfrm>
          </p:grpSpPr>
          <p:sp>
            <p:nvSpPr>
              <p:cNvPr id="111" name="Google Shape;111;p5"/>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3" name="Google Shape;113;p5"/>
            <p:cNvPicPr preferRelativeResize="0"/>
            <p:nvPr/>
          </p:nvPicPr>
          <p:blipFill rotWithShape="1">
            <a:blip r:embed="rId2">
              <a:alphaModFix/>
            </a:blip>
            <a:srcRect r="67147"/>
            <a:stretch/>
          </p:blipFill>
          <p:spPr>
            <a:xfrm rot="-5400000">
              <a:off x="8361850" y="-672905"/>
              <a:ext cx="1060474" cy="1815723"/>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Century Gothic" panose="020B0502020202020204" pitchFamily="34" charset="0"/>
              </a:defRPr>
            </a:lvl1pPr>
          </a:lstStyle>
          <a:p>
            <a:fld id="{27A52035-B3B1-4A71-8105-D0D8FFC0026D}" type="datetime1">
              <a:rPr lang="en-US" smtClean="0"/>
              <a:t>5/25/2024</a:t>
            </a:fld>
            <a:endParaRPr lang="en-US" dirty="0"/>
          </a:p>
        </p:txBody>
      </p:sp>
      <p:sp>
        <p:nvSpPr>
          <p:cNvPr id="5" name="Footer Placeholder 4"/>
          <p:cNvSpPr>
            <a:spLocks noGrp="1"/>
          </p:cNvSpPr>
          <p:nvPr>
            <p:ph type="ftr" sz="quarter" idx="11"/>
          </p:nvPr>
        </p:nvSpPr>
        <p:spPr/>
        <p:txBody>
          <a:bodyPr/>
          <a:lstStyle>
            <a:lvl1pPr>
              <a:defRPr lang="en-US" sz="1200" kern="1200">
                <a:solidFill>
                  <a:schemeClr val="tx1">
                    <a:tint val="75000"/>
                  </a:schemeClr>
                </a:solidFill>
                <a:latin typeface="Century Gothic" panose="020B0502020202020204" pitchFamily="34" charset="0"/>
                <a:ea typeface="+mn-ea"/>
                <a:cs typeface="Arial" panose="020B0604020202020204" pitchFamily="34" charset="0"/>
              </a:defRPr>
            </a:lvl1pPr>
          </a:lstStyle>
          <a:p>
            <a:r>
              <a:rPr lang="en-US" smtClean="0"/>
              <a:t>717822Z135</a:t>
            </a:r>
            <a:endParaRPr lang="en-US" dirty="0"/>
          </a:p>
        </p:txBody>
      </p:sp>
      <p:sp>
        <p:nvSpPr>
          <p:cNvPr id="6" name="Slide Number Placeholder 5"/>
          <p:cNvSpPr>
            <a:spLocks noGrp="1"/>
          </p:cNvSpPr>
          <p:nvPr>
            <p:ph type="sldNum" sz="quarter" idx="12"/>
          </p:nvPr>
        </p:nvSpPr>
        <p:spPr/>
        <p:txBody>
          <a:bodyPr/>
          <a:lstStyle>
            <a:lvl1pPr>
              <a:defRPr lang="en-US" sz="1200" kern="1200" smtClean="0">
                <a:solidFill>
                  <a:schemeClr val="tx1">
                    <a:tint val="75000"/>
                  </a:schemeClr>
                </a:solidFill>
                <a:latin typeface="Century Gothic" panose="020B0502020202020204" pitchFamily="34" charset="0"/>
                <a:ea typeface="+mn-ea"/>
                <a:cs typeface="Arial" panose="020B0604020202020204" pitchFamily="34" charset="0"/>
              </a:defRPr>
            </a:lvl1pPr>
          </a:lstStyle>
          <a:p>
            <a:fld id="{D38DC0B9-C475-4FDF-8DD2-FF30D3C761E7}" type="slidenum">
              <a:rPr lang="en-US" smtClean="0"/>
              <a:pPr/>
              <a:t>‹#›</a:t>
            </a:fld>
            <a:endParaRPr lang="en-US" dirty="0"/>
          </a:p>
        </p:txBody>
      </p:sp>
    </p:spTree>
    <p:extLst>
      <p:ext uri="{BB962C8B-B14F-4D97-AF65-F5344CB8AC3E}">
        <p14:creationId xmlns:p14="http://schemas.microsoft.com/office/powerpoint/2010/main" val="1276109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DBD69059-87E7-4EA5-BDE4-440B2B8D6F06}" type="datetime1">
              <a:rPr lang="en-US" smtClean="0"/>
              <a:t>5/25/2024</a:t>
            </a:fld>
            <a:endParaRPr lang="en-US"/>
          </a:p>
        </p:txBody>
      </p:sp>
      <p:sp>
        <p:nvSpPr>
          <p:cNvPr id="5" name="Footer Placeholder 4"/>
          <p:cNvSpPr>
            <a:spLocks noGrp="1"/>
          </p:cNvSpPr>
          <p:nvPr>
            <p:ph type="ftr" sz="quarter" idx="11"/>
          </p:nvPr>
        </p:nvSpPr>
        <p:spPr/>
        <p:txBody>
          <a:bodyPr/>
          <a:lstStyle/>
          <a:p>
            <a:r>
              <a:rPr lang="en-US" smtClean="0"/>
              <a:t>717822Z135</a:t>
            </a:r>
            <a:endParaRPr lang="en-US"/>
          </a:p>
        </p:txBody>
      </p:sp>
      <p:sp>
        <p:nvSpPr>
          <p:cNvPr id="6" name="Slide Number Placeholder 5"/>
          <p:cNvSpPr>
            <a:spLocks noGrp="1"/>
          </p:cNvSpPr>
          <p:nvPr>
            <p:ph type="sldNum" sz="quarter" idx="12"/>
          </p:nvPr>
        </p:nvSpPr>
        <p:spPr/>
        <p:txBody>
          <a:bodyPr/>
          <a:lstStyle/>
          <a:p>
            <a:fld id="{D38DC0B9-C475-4FDF-8DD2-FF30D3C761E7}" type="slidenum">
              <a:rPr lang="en-US" smtClean="0"/>
              <a:t>‹#›</a:t>
            </a:fld>
            <a:endParaRPr lang="en-US"/>
          </a:p>
        </p:txBody>
      </p:sp>
    </p:spTree>
    <p:extLst>
      <p:ext uri="{BB962C8B-B14F-4D97-AF65-F5344CB8AC3E}">
        <p14:creationId xmlns:p14="http://schemas.microsoft.com/office/powerpoint/2010/main" val="2625247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2939501-A792-43C3-993A-C6F38311E0A1}" type="datetime1">
              <a:rPr lang="en-US" smtClean="0"/>
              <a:t>5/25/2024</a:t>
            </a:fld>
            <a:endParaRPr lang="en-US"/>
          </a:p>
        </p:txBody>
      </p:sp>
      <p:sp>
        <p:nvSpPr>
          <p:cNvPr id="6" name="Footer Placeholder 5"/>
          <p:cNvSpPr>
            <a:spLocks noGrp="1"/>
          </p:cNvSpPr>
          <p:nvPr>
            <p:ph type="ftr" sz="quarter" idx="11"/>
          </p:nvPr>
        </p:nvSpPr>
        <p:spPr/>
        <p:txBody>
          <a:bodyPr/>
          <a:lstStyle/>
          <a:p>
            <a:r>
              <a:rPr lang="en-US" smtClean="0"/>
              <a:t>717822Z135</a:t>
            </a:r>
            <a:endParaRPr lang="en-US"/>
          </a:p>
        </p:txBody>
      </p:sp>
      <p:sp>
        <p:nvSpPr>
          <p:cNvPr id="7" name="Slide Number Placeholder 6"/>
          <p:cNvSpPr>
            <a:spLocks noGrp="1"/>
          </p:cNvSpPr>
          <p:nvPr>
            <p:ph type="sldNum" sz="quarter" idx="12"/>
          </p:nvPr>
        </p:nvSpPr>
        <p:spPr/>
        <p:txBody>
          <a:bodyPr/>
          <a:lstStyle/>
          <a:p>
            <a:fld id="{D38DC0B9-C475-4FDF-8DD2-FF30D3C761E7}" type="slidenum">
              <a:rPr lang="en-US" smtClean="0"/>
              <a:t>‹#›</a:t>
            </a:fld>
            <a:endParaRPr lang="en-US"/>
          </a:p>
        </p:txBody>
      </p:sp>
    </p:spTree>
    <p:extLst>
      <p:ext uri="{BB962C8B-B14F-4D97-AF65-F5344CB8AC3E}">
        <p14:creationId xmlns:p14="http://schemas.microsoft.com/office/powerpoint/2010/main" val="1097608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normAutofit/>
          </a:bodyPr>
          <a:lstStyle>
            <a:lvl1pPr>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2E53074-A325-4FE9-94FD-86416583A059}" type="datetime1">
              <a:rPr lang="en-US" smtClean="0"/>
              <a:t>5/25/2024</a:t>
            </a:fld>
            <a:endParaRPr lang="en-US"/>
          </a:p>
        </p:txBody>
      </p:sp>
      <p:sp>
        <p:nvSpPr>
          <p:cNvPr id="8" name="Footer Placeholder 7"/>
          <p:cNvSpPr>
            <a:spLocks noGrp="1"/>
          </p:cNvSpPr>
          <p:nvPr>
            <p:ph type="ftr" sz="quarter" idx="11"/>
          </p:nvPr>
        </p:nvSpPr>
        <p:spPr/>
        <p:txBody>
          <a:bodyPr/>
          <a:lstStyle/>
          <a:p>
            <a:r>
              <a:rPr lang="en-US" smtClean="0"/>
              <a:t>717822Z135</a:t>
            </a:r>
            <a:endParaRPr lang="en-US"/>
          </a:p>
        </p:txBody>
      </p:sp>
      <p:sp>
        <p:nvSpPr>
          <p:cNvPr id="9" name="Slide Number Placeholder 8"/>
          <p:cNvSpPr>
            <a:spLocks noGrp="1"/>
          </p:cNvSpPr>
          <p:nvPr>
            <p:ph type="sldNum" sz="quarter" idx="12"/>
          </p:nvPr>
        </p:nvSpPr>
        <p:spPr/>
        <p:txBody>
          <a:bodyPr/>
          <a:lstStyle/>
          <a:p>
            <a:fld id="{D38DC0B9-C475-4FDF-8DD2-FF30D3C761E7}" type="slidenum">
              <a:rPr lang="en-US" smtClean="0"/>
              <a:t>‹#›</a:t>
            </a:fld>
            <a:endParaRPr lang="en-US"/>
          </a:p>
        </p:txBody>
      </p:sp>
    </p:spTree>
    <p:extLst>
      <p:ext uri="{BB962C8B-B14F-4D97-AF65-F5344CB8AC3E}">
        <p14:creationId xmlns:p14="http://schemas.microsoft.com/office/powerpoint/2010/main" val="941157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82FF6438-CA73-48DA-8C6D-4C9434B70696}" type="datetime1">
              <a:rPr lang="en-US" smtClean="0"/>
              <a:t>5/25/2024</a:t>
            </a:fld>
            <a:endParaRPr lang="en-US"/>
          </a:p>
        </p:txBody>
      </p:sp>
      <p:sp>
        <p:nvSpPr>
          <p:cNvPr id="4" name="Footer Placeholder 3"/>
          <p:cNvSpPr>
            <a:spLocks noGrp="1"/>
          </p:cNvSpPr>
          <p:nvPr>
            <p:ph type="ftr" sz="quarter" idx="11"/>
          </p:nvPr>
        </p:nvSpPr>
        <p:spPr/>
        <p:txBody>
          <a:bodyPr/>
          <a:lstStyle/>
          <a:p>
            <a:r>
              <a:rPr lang="en-US" smtClean="0"/>
              <a:t>717822Z135</a:t>
            </a:r>
            <a:endParaRPr lang="en-US"/>
          </a:p>
        </p:txBody>
      </p:sp>
      <p:sp>
        <p:nvSpPr>
          <p:cNvPr id="5" name="Slide Number Placeholder 4"/>
          <p:cNvSpPr>
            <a:spLocks noGrp="1"/>
          </p:cNvSpPr>
          <p:nvPr>
            <p:ph type="sldNum" sz="quarter" idx="12"/>
          </p:nvPr>
        </p:nvSpPr>
        <p:spPr/>
        <p:txBody>
          <a:bodyPr/>
          <a:lstStyle/>
          <a:p>
            <a:fld id="{D38DC0B9-C475-4FDF-8DD2-FF30D3C761E7}" type="slidenum">
              <a:rPr lang="en-US" smtClean="0"/>
              <a:t>‹#›</a:t>
            </a:fld>
            <a:endParaRPr lang="en-US"/>
          </a:p>
        </p:txBody>
      </p:sp>
    </p:spTree>
    <p:extLst>
      <p:ext uri="{BB962C8B-B14F-4D97-AF65-F5344CB8AC3E}">
        <p14:creationId xmlns:p14="http://schemas.microsoft.com/office/powerpoint/2010/main" val="25148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896C2-6C0A-48F7-BC40-71C8201B9B79}" type="datetime1">
              <a:rPr lang="en-US" smtClean="0"/>
              <a:t>5/25/2024</a:t>
            </a:fld>
            <a:endParaRPr lang="en-US"/>
          </a:p>
        </p:txBody>
      </p:sp>
      <p:sp>
        <p:nvSpPr>
          <p:cNvPr id="3" name="Footer Placeholder 2"/>
          <p:cNvSpPr>
            <a:spLocks noGrp="1"/>
          </p:cNvSpPr>
          <p:nvPr>
            <p:ph type="ftr" sz="quarter" idx="11"/>
          </p:nvPr>
        </p:nvSpPr>
        <p:spPr/>
        <p:txBody>
          <a:bodyPr/>
          <a:lstStyle/>
          <a:p>
            <a:r>
              <a:rPr lang="en-US" smtClean="0"/>
              <a:t>717822Z135</a:t>
            </a:r>
            <a:endParaRPr lang="en-US"/>
          </a:p>
        </p:txBody>
      </p:sp>
      <p:sp>
        <p:nvSpPr>
          <p:cNvPr id="4" name="Slide Number Placeholder 3"/>
          <p:cNvSpPr>
            <a:spLocks noGrp="1"/>
          </p:cNvSpPr>
          <p:nvPr>
            <p:ph type="sldNum" sz="quarter" idx="12"/>
          </p:nvPr>
        </p:nvSpPr>
        <p:spPr/>
        <p:txBody>
          <a:bodyPr/>
          <a:lstStyle/>
          <a:p>
            <a:fld id="{D38DC0B9-C475-4FDF-8DD2-FF30D3C761E7}" type="slidenum">
              <a:rPr lang="en-US" smtClean="0"/>
              <a:t>‹#›</a:t>
            </a:fld>
            <a:endParaRPr lang="en-US"/>
          </a:p>
        </p:txBody>
      </p:sp>
    </p:spTree>
    <p:extLst>
      <p:ext uri="{BB962C8B-B14F-4D97-AF65-F5344CB8AC3E}">
        <p14:creationId xmlns:p14="http://schemas.microsoft.com/office/powerpoint/2010/main" val="350699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7B0C86-240A-478C-A7AF-422139276780}" type="datetime1">
              <a:rPr lang="en-US" smtClean="0"/>
              <a:t>5/25/2024</a:t>
            </a:fld>
            <a:endParaRPr lang="en-US"/>
          </a:p>
        </p:txBody>
      </p:sp>
      <p:sp>
        <p:nvSpPr>
          <p:cNvPr id="6" name="Footer Placeholder 5"/>
          <p:cNvSpPr>
            <a:spLocks noGrp="1"/>
          </p:cNvSpPr>
          <p:nvPr>
            <p:ph type="ftr" sz="quarter" idx="11"/>
          </p:nvPr>
        </p:nvSpPr>
        <p:spPr/>
        <p:txBody>
          <a:bodyPr/>
          <a:lstStyle/>
          <a:p>
            <a:r>
              <a:rPr lang="en-US" smtClean="0"/>
              <a:t>717822Z135</a:t>
            </a:r>
            <a:endParaRPr lang="en-US"/>
          </a:p>
        </p:txBody>
      </p:sp>
      <p:sp>
        <p:nvSpPr>
          <p:cNvPr id="7" name="Slide Number Placeholder 6"/>
          <p:cNvSpPr>
            <a:spLocks noGrp="1"/>
          </p:cNvSpPr>
          <p:nvPr>
            <p:ph type="sldNum" sz="quarter" idx="12"/>
          </p:nvPr>
        </p:nvSpPr>
        <p:spPr/>
        <p:txBody>
          <a:bodyPr/>
          <a:lstStyle/>
          <a:p>
            <a:fld id="{D38DC0B9-C475-4FDF-8DD2-FF30D3C761E7}" type="slidenum">
              <a:rPr lang="en-US" smtClean="0"/>
              <a:t>‹#›</a:t>
            </a:fld>
            <a:endParaRPr lang="en-US"/>
          </a:p>
        </p:txBody>
      </p:sp>
    </p:spTree>
    <p:extLst>
      <p:ext uri="{BB962C8B-B14F-4D97-AF65-F5344CB8AC3E}">
        <p14:creationId xmlns:p14="http://schemas.microsoft.com/office/powerpoint/2010/main" val="544228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88135E19-1210-44C1-9A90-2408D3AA14A2}" type="datetime1">
              <a:rPr lang="en-US" smtClean="0"/>
              <a:t>5/25/2024</a:t>
            </a:fld>
            <a:endParaRPr lang="en-US"/>
          </a:p>
        </p:txBody>
      </p:sp>
      <p:sp>
        <p:nvSpPr>
          <p:cNvPr id="6" name="Footer Placeholder 5"/>
          <p:cNvSpPr>
            <a:spLocks noGrp="1"/>
          </p:cNvSpPr>
          <p:nvPr>
            <p:ph type="ftr" sz="quarter" idx="11"/>
          </p:nvPr>
        </p:nvSpPr>
        <p:spPr/>
        <p:txBody>
          <a:bodyPr/>
          <a:lstStyle/>
          <a:p>
            <a:r>
              <a:rPr lang="en-US" smtClean="0"/>
              <a:t>717822Z135</a:t>
            </a:r>
            <a:endParaRPr lang="en-US"/>
          </a:p>
        </p:txBody>
      </p:sp>
      <p:sp>
        <p:nvSpPr>
          <p:cNvPr id="7" name="Slide Number Placeholder 6"/>
          <p:cNvSpPr>
            <a:spLocks noGrp="1"/>
          </p:cNvSpPr>
          <p:nvPr>
            <p:ph type="sldNum" sz="quarter" idx="12"/>
          </p:nvPr>
        </p:nvSpPr>
        <p:spPr/>
        <p:txBody>
          <a:bodyPr/>
          <a:lstStyle/>
          <a:p>
            <a:fld id="{D38DC0B9-C475-4FDF-8DD2-FF30D3C761E7}" type="slidenum">
              <a:rPr lang="en-US" smtClean="0"/>
              <a:t>‹#›</a:t>
            </a:fld>
            <a:endParaRPr lang="en-US"/>
          </a:p>
        </p:txBody>
      </p:sp>
    </p:spTree>
    <p:extLst>
      <p:ext uri="{BB962C8B-B14F-4D97-AF65-F5344CB8AC3E}">
        <p14:creationId xmlns:p14="http://schemas.microsoft.com/office/powerpoint/2010/main" val="377964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entury Gothic" panose="020B0502020202020204" pitchFamily="34" charset="0"/>
                <a:cs typeface="Arial" panose="020B0604020202020204" pitchFamily="34" charset="0"/>
              </a:defRPr>
            </a:lvl1pPr>
          </a:lstStyle>
          <a:p>
            <a:fld id="{FAD07A9F-7EF2-4895-A541-E1D88A516C48}" type="datetime1">
              <a:rPr lang="en-US" smtClean="0"/>
              <a:t>5/25/2024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entury Gothic" panose="020B0502020202020204" pitchFamily="34" charset="0"/>
                <a:cs typeface="Arial" panose="020B0604020202020204" pitchFamily="34" charset="0"/>
              </a:defRPr>
            </a:lvl1pPr>
          </a:lstStyle>
          <a:p>
            <a:r>
              <a:rPr lang="en-US" smtClean="0"/>
              <a:t>717822Z135</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entury Gothic" panose="020B0502020202020204" pitchFamily="34" charset="0"/>
                <a:cs typeface="Arial" panose="020B0604020202020204" pitchFamily="34" charset="0"/>
              </a:defRPr>
            </a:lvl1pPr>
          </a:lstStyle>
          <a:p>
            <a:fld id="{D38DC0B9-C475-4FDF-8DD2-FF30D3C761E7}" type="slidenum">
              <a:rPr lang="en-US" smtClean="0"/>
              <a:pPr/>
              <a:t>‹#›</a:t>
            </a:fld>
            <a:endParaRPr lang="en-US" dirty="0"/>
          </a:p>
        </p:txBody>
      </p:sp>
    </p:spTree>
    <p:extLst>
      <p:ext uri="{BB962C8B-B14F-4D97-AF65-F5344CB8AC3E}">
        <p14:creationId xmlns:p14="http://schemas.microsoft.com/office/powerpoint/2010/main" val="2865849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59F4CC-C64F-9AFD-35ED-501F44B41F3D}"/>
              </a:ext>
            </a:extLst>
          </p:cNvPr>
          <p:cNvSpPr>
            <a:spLocks noGrp="1"/>
          </p:cNvSpPr>
          <p:nvPr>
            <p:ph type="ctrTitle"/>
          </p:nvPr>
        </p:nvSpPr>
        <p:spPr>
          <a:xfrm>
            <a:off x="910524" y="2059806"/>
            <a:ext cx="10506270" cy="2030931"/>
          </a:xfrm>
        </p:spPr>
        <p:txBody>
          <a:bodyPr>
            <a:noAutofit/>
          </a:bodyPr>
          <a:lstStyle/>
          <a:p>
            <a:r>
              <a:rPr lang="en-GB" sz="2700" b="1" dirty="0">
                <a:latin typeface="Times New Roman" pitchFamily="18" charset="0"/>
                <a:cs typeface="Times New Roman" pitchFamily="18" charset="0"/>
              </a:rPr>
              <a:t>REVEALING AND CLASSIFICATION OF </a:t>
            </a:r>
            <a:br>
              <a:rPr lang="en-GB" sz="2700" b="1" dirty="0">
                <a:latin typeface="Times New Roman" pitchFamily="18" charset="0"/>
                <a:cs typeface="Times New Roman" pitchFamily="18" charset="0"/>
              </a:rPr>
            </a:br>
            <a:r>
              <a:rPr lang="en-GB" sz="2700" b="1" dirty="0">
                <a:latin typeface="Times New Roman" pitchFamily="18" charset="0"/>
                <a:cs typeface="Times New Roman" pitchFamily="18" charset="0"/>
              </a:rPr>
              <a:t>DEEP FAKE IMAGES WITH VIDEOS USING CUSTOMIZED </a:t>
            </a:r>
            <a:r>
              <a:rPr lang="en-GB" sz="2700" b="1" dirty="0" smtClean="0">
                <a:latin typeface="Times New Roman" pitchFamily="18" charset="0"/>
                <a:cs typeface="Times New Roman" pitchFamily="18" charset="0"/>
              </a:rPr>
              <a:t/>
            </a:r>
            <a:br>
              <a:rPr lang="en-GB" sz="2700" b="1" dirty="0" smtClean="0">
                <a:latin typeface="Times New Roman" pitchFamily="18" charset="0"/>
                <a:cs typeface="Times New Roman" pitchFamily="18" charset="0"/>
              </a:rPr>
            </a:br>
            <a:r>
              <a:rPr lang="en-GB" sz="2700" b="1" dirty="0" smtClean="0">
                <a:latin typeface="Times New Roman" pitchFamily="18" charset="0"/>
                <a:cs typeface="Times New Roman" pitchFamily="18" charset="0"/>
              </a:rPr>
              <a:t>DEEP </a:t>
            </a:r>
            <a:r>
              <a:rPr lang="en-GB" sz="2700" b="1" dirty="0">
                <a:latin typeface="Times New Roman" pitchFamily="18" charset="0"/>
                <a:cs typeface="Times New Roman" pitchFamily="18" charset="0"/>
              </a:rPr>
              <a:t>LEARNING MODELS</a:t>
            </a:r>
            <a:br>
              <a:rPr lang="en-GB" sz="2700" b="1" dirty="0">
                <a:latin typeface="Times New Roman" pitchFamily="18" charset="0"/>
                <a:cs typeface="Times New Roman" pitchFamily="18" charset="0"/>
              </a:rPr>
            </a:br>
            <a:r>
              <a:rPr lang="en-US" sz="2700" b="1" dirty="0">
                <a:latin typeface="Times New Roman" pitchFamily="18" charset="0"/>
                <a:cs typeface="Times New Roman" pitchFamily="18" charset="0"/>
              </a:rPr>
              <a:t/>
            </a:r>
            <a:br>
              <a:rPr lang="en-US" sz="2700" b="1" dirty="0">
                <a:latin typeface="Times New Roman" pitchFamily="18" charset="0"/>
                <a:cs typeface="Times New Roman" pitchFamily="18" charset="0"/>
              </a:rPr>
            </a:br>
            <a:endParaRPr lang="en-IN" sz="27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 xmlns:a16="http://schemas.microsoft.com/office/drawing/2014/main" id="{17460DED-B0D4-FCD8-88B4-EEF78CC3EAED}"/>
              </a:ext>
            </a:extLst>
          </p:cNvPr>
          <p:cNvSpPr>
            <a:spLocks noGrp="1"/>
          </p:cNvSpPr>
          <p:nvPr>
            <p:ph type="subTitle" idx="1"/>
          </p:nvPr>
        </p:nvSpPr>
        <p:spPr>
          <a:xfrm>
            <a:off x="1446245" y="3552404"/>
            <a:ext cx="9144000" cy="2641919"/>
          </a:xfrm>
        </p:spPr>
        <p:txBody>
          <a:bodyPr>
            <a:normAutofit fontScale="77500" lnSpcReduction="20000"/>
          </a:bodyPr>
          <a:lstStyle/>
          <a:p>
            <a:pPr algn="l"/>
            <a:endParaRPr lang="en-US" sz="2000" b="1"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PRESENTED </a:t>
            </a:r>
            <a:r>
              <a:rPr lang="en-US" sz="2000" b="1" dirty="0">
                <a:latin typeface="Times New Roman" panose="02020603050405020304" pitchFamily="18" charset="0"/>
                <a:cs typeface="Times New Roman" panose="02020603050405020304" pitchFamily="18" charset="0"/>
              </a:rPr>
              <a:t>BY:</a:t>
            </a:r>
          </a:p>
          <a:p>
            <a:r>
              <a:rPr lang="en-US" sz="2000" dirty="0">
                <a:latin typeface="Times New Roman" panose="02020603050405020304" pitchFamily="18" charset="0"/>
                <a:cs typeface="Times New Roman" panose="02020603050405020304" pitchFamily="18" charset="0"/>
              </a:rPr>
              <a:t>PRAVEEN KUMAR K</a:t>
            </a:r>
          </a:p>
          <a:p>
            <a:r>
              <a:rPr lang="en-US" sz="2000" dirty="0">
                <a:latin typeface="Times New Roman" panose="02020603050405020304" pitchFamily="18" charset="0"/>
                <a:cs typeface="Times New Roman" panose="02020603050405020304" pitchFamily="18" charset="0"/>
              </a:rPr>
              <a:t>(717822Z135</a:t>
            </a:r>
            <a:r>
              <a:rPr lang="en-US" sz="2000" dirty="0" smtClean="0">
                <a:latin typeface="Times New Roman" panose="02020603050405020304" pitchFamily="18" charset="0"/>
                <a:cs typeface="Times New Roman" panose="02020603050405020304" pitchFamily="18" charset="0"/>
              </a:rPr>
              <a:t>)</a:t>
            </a:r>
          </a:p>
          <a:p>
            <a:r>
              <a:rPr lang="en-IN" sz="1600" dirty="0">
                <a:latin typeface="Times New Roman" panose="02020603050405020304" pitchFamily="18" charset="0"/>
                <a:cs typeface="Times New Roman" panose="02020603050405020304" pitchFamily="18" charset="0"/>
              </a:rPr>
              <a:t>Subject Code-21ZD04</a:t>
            </a:r>
          </a:p>
          <a:p>
            <a:endParaRPr lang="en-US" sz="2000"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SUPERVISOR</a:t>
            </a:r>
            <a:r>
              <a:rPr lang="en-US" sz="2000" b="1"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Mr. RAMPRASHATH R ASST.PROF., MCA, M.PHIL., MBA., NET.</a:t>
            </a:r>
          </a:p>
          <a:p>
            <a:r>
              <a:rPr lang="en-US" sz="2000" dirty="0">
                <a:latin typeface="Times New Roman" panose="02020603050405020304" pitchFamily="18" charset="0"/>
                <a:cs typeface="Times New Roman" panose="02020603050405020304" pitchFamily="18" charset="0"/>
              </a:rPr>
              <a:t>SCHOOL OF COMPUTER APPLICATIONS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01556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85010" y="567222"/>
            <a:ext cx="9753600" cy="730250"/>
          </a:xfrm>
        </p:spPr>
        <p:txBody>
          <a:bodyPr/>
          <a:lstStyle/>
          <a:p>
            <a:r>
              <a:rPr lang="en-US" sz="2100" b="1" dirty="0" smtClean="0">
                <a:latin typeface="Times New Roman" pitchFamily="18" charset="0"/>
                <a:cs typeface="Times New Roman" pitchFamily="18" charset="0"/>
              </a:rPr>
              <a:t>4. </a:t>
            </a:r>
            <a:r>
              <a:rPr lang="en-US" sz="2100" b="1" dirty="0">
                <a:latin typeface="Times New Roman" pitchFamily="18" charset="0"/>
                <a:cs typeface="Times New Roman" pitchFamily="18" charset="0"/>
              </a:rPr>
              <a:t>SYSTEM ANALYSIS</a:t>
            </a:r>
            <a:endParaRPr lang="en-US" sz="2100" dirty="0">
              <a:latin typeface="Times New Roman" pitchFamily="18" charset="0"/>
              <a:cs typeface="Times New Roman" pitchFamily="18" charset="0"/>
            </a:endParaRPr>
          </a:p>
        </p:txBody>
      </p:sp>
      <p:sp>
        <p:nvSpPr>
          <p:cNvPr id="8" name="Text Placeholder 7"/>
          <p:cNvSpPr>
            <a:spLocks noGrp="1"/>
          </p:cNvSpPr>
          <p:nvPr>
            <p:ph type="body" idx="4294967295"/>
          </p:nvPr>
        </p:nvSpPr>
        <p:spPr>
          <a:xfrm>
            <a:off x="1078028" y="1402664"/>
            <a:ext cx="9769643" cy="2923445"/>
          </a:xfrm>
        </p:spPr>
        <p:txBody>
          <a:bodyPr>
            <a:normAutofit/>
          </a:bodyPr>
          <a:lstStyle/>
          <a:p>
            <a:pPr marL="0" indent="0" algn="just">
              <a:lnSpc>
                <a:spcPct val="150000"/>
              </a:lnSpc>
              <a:buNone/>
            </a:pPr>
            <a:r>
              <a:rPr lang="en-GB" sz="1800" b="1" dirty="0">
                <a:latin typeface="Times New Roman" pitchFamily="18" charset="0"/>
                <a:cs typeface="Times New Roman" pitchFamily="18" charset="0"/>
              </a:rPr>
              <a:t>4</a:t>
            </a:r>
            <a:r>
              <a:rPr lang="en-GB" sz="1800" b="1" dirty="0" smtClean="0">
                <a:latin typeface="Times New Roman" pitchFamily="18" charset="0"/>
                <a:cs typeface="Times New Roman" pitchFamily="18" charset="0"/>
              </a:rPr>
              <a:t>.2 PROPOSED SYSTEM:</a:t>
            </a:r>
          </a:p>
          <a:p>
            <a:pPr marL="0" indent="0" algn="just">
              <a:lnSpc>
                <a:spcPct val="150000"/>
              </a:lnSpc>
              <a:buNone/>
            </a:pPr>
            <a:r>
              <a:rPr lang="en-GB" sz="1600" dirty="0">
                <a:latin typeface="Times New Roman" pitchFamily="18" charset="0"/>
                <a:cs typeface="Times New Roman" pitchFamily="18" charset="0"/>
              </a:rPr>
              <a:t>Many tools make </a:t>
            </a:r>
            <a:r>
              <a:rPr lang="en-GB" sz="1600" dirty="0" err="1">
                <a:latin typeface="Times New Roman" pitchFamily="18" charset="0"/>
                <a:cs typeface="Times New Roman" pitchFamily="18" charset="0"/>
              </a:rPr>
              <a:t>deepfake</a:t>
            </a:r>
            <a:r>
              <a:rPr lang="en-GB" sz="1600" dirty="0">
                <a:latin typeface="Times New Roman" pitchFamily="18" charset="0"/>
                <a:cs typeface="Times New Roman" pitchFamily="18" charset="0"/>
              </a:rPr>
              <a:t> (DF) content, but reliable detection tools are rare. This new approach aims to detect DF in both images and videos, which is a big step in stopping fake </a:t>
            </a:r>
            <a:r>
              <a:rPr lang="en-GB" sz="1600" dirty="0" smtClean="0">
                <a:latin typeface="Times New Roman" pitchFamily="18" charset="0"/>
                <a:cs typeface="Times New Roman" pitchFamily="18" charset="0"/>
              </a:rPr>
              <a:t>image and videos. </a:t>
            </a:r>
            <a:r>
              <a:rPr lang="en-GB" sz="1600" dirty="0">
                <a:latin typeface="Times New Roman" pitchFamily="18" charset="0"/>
                <a:cs typeface="Times New Roman" pitchFamily="18" charset="0"/>
              </a:rPr>
              <a:t>It plans to make a simple website where people can upload images and videos to check if they're fake or real. If successful, it could become a browser add-on for finding </a:t>
            </a:r>
            <a:r>
              <a:rPr lang="en-GB" sz="1600" dirty="0" err="1">
                <a:latin typeface="Times New Roman" pitchFamily="18" charset="0"/>
                <a:cs typeface="Times New Roman" pitchFamily="18" charset="0"/>
              </a:rPr>
              <a:t>deepfakes</a:t>
            </a:r>
            <a:r>
              <a:rPr lang="en-GB" sz="1600" dirty="0">
                <a:latin typeface="Times New Roman" pitchFamily="18" charset="0"/>
                <a:cs typeface="Times New Roman" pitchFamily="18" charset="0"/>
              </a:rPr>
              <a:t> automatically. </a:t>
            </a:r>
            <a:r>
              <a:rPr lang="en-GB" sz="1600" dirty="0" smtClean="0">
                <a:latin typeface="Times New Roman" pitchFamily="18" charset="0"/>
                <a:cs typeface="Times New Roman" pitchFamily="18" charset="0"/>
              </a:rPr>
              <a:t>We </a:t>
            </a:r>
            <a:r>
              <a:rPr lang="en-GB" sz="1600" dirty="0">
                <a:latin typeface="Times New Roman" pitchFamily="18" charset="0"/>
                <a:cs typeface="Times New Roman" pitchFamily="18" charset="0"/>
              </a:rPr>
              <a:t>want to see if people like using it and if it works well in terms of security, accuracy, reliability, and ease of use. The focus is on three types of </a:t>
            </a:r>
            <a:r>
              <a:rPr lang="en-GB" sz="1600" dirty="0" err="1">
                <a:latin typeface="Times New Roman" pitchFamily="18" charset="0"/>
                <a:cs typeface="Times New Roman" pitchFamily="18" charset="0"/>
              </a:rPr>
              <a:t>deepfakes</a:t>
            </a:r>
            <a:r>
              <a:rPr lang="en-GB" sz="1600" dirty="0">
                <a:latin typeface="Times New Roman" pitchFamily="18" charset="0"/>
                <a:cs typeface="Times New Roman" pitchFamily="18" charset="0"/>
              </a:rPr>
              <a:t>: replacement, retrenchment, and interpersonal.</a:t>
            </a:r>
          </a:p>
        </p:txBody>
      </p:sp>
      <p:sp>
        <p:nvSpPr>
          <p:cNvPr id="9" name="TextBox 8"/>
          <p:cNvSpPr txBox="1"/>
          <p:nvPr/>
        </p:nvSpPr>
        <p:spPr>
          <a:xfrm>
            <a:off x="1260730" y="4528240"/>
            <a:ext cx="3428818" cy="400105"/>
          </a:xfrm>
          <a:prstGeom prst="rect">
            <a:avLst/>
          </a:prstGeom>
          <a:noFill/>
        </p:spPr>
        <p:txBody>
          <a:bodyPr wrap="none" lIns="121917" tIns="60958" rIns="121917" bIns="60958" rtlCol="0">
            <a:spAutoFit/>
          </a:bodyPr>
          <a:lstStyle/>
          <a:p>
            <a:r>
              <a:rPr lang="en-GB" b="1" dirty="0" smtClean="0">
                <a:latin typeface="Times New Roman" pitchFamily="18" charset="0"/>
                <a:cs typeface="Times New Roman" pitchFamily="18" charset="0"/>
              </a:rPr>
              <a:t>Advantages of Proposed system:</a:t>
            </a:r>
            <a:endParaRPr lang="en-US" b="1" dirty="0">
              <a:latin typeface="Times New Roman" pitchFamily="18" charset="0"/>
              <a:cs typeface="Times New Roman" pitchFamily="18" charset="0"/>
            </a:endParaRPr>
          </a:p>
        </p:txBody>
      </p:sp>
      <p:sp>
        <p:nvSpPr>
          <p:cNvPr id="10" name="TextBox 9"/>
          <p:cNvSpPr txBox="1"/>
          <p:nvPr/>
        </p:nvSpPr>
        <p:spPr>
          <a:xfrm>
            <a:off x="1974925" y="4832007"/>
            <a:ext cx="7219856" cy="1925523"/>
          </a:xfrm>
          <a:prstGeom prst="rect">
            <a:avLst/>
          </a:prstGeom>
          <a:noFill/>
        </p:spPr>
        <p:txBody>
          <a:bodyPr wrap="none" lIns="121917" tIns="60958" rIns="121917" bIns="60958" rtlCol="0">
            <a:spAutoFit/>
          </a:bodyPr>
          <a:lstStyle/>
          <a:p>
            <a:pPr marL="228594" indent="-228594" algn="just">
              <a:lnSpc>
                <a:spcPct val="150000"/>
              </a:lnSpc>
              <a:buFont typeface="Arial" pitchFamily="34" charset="0"/>
              <a:buChar char="•"/>
            </a:pPr>
            <a:r>
              <a:rPr lang="en-GB" sz="1600" dirty="0">
                <a:latin typeface="Times New Roman" pitchFamily="18" charset="0"/>
                <a:cs typeface="Times New Roman" pitchFamily="18" charset="0"/>
              </a:rPr>
              <a:t>New techniques effectively detect </a:t>
            </a:r>
            <a:r>
              <a:rPr lang="en-GB" sz="1600" dirty="0" err="1">
                <a:latin typeface="Times New Roman" pitchFamily="18" charset="0"/>
                <a:cs typeface="Times New Roman" pitchFamily="18" charset="0"/>
              </a:rPr>
              <a:t>deepfakes</a:t>
            </a:r>
            <a:r>
              <a:rPr lang="en-GB" sz="1600" dirty="0">
                <a:latin typeface="Times New Roman" pitchFamily="18" charset="0"/>
                <a:cs typeface="Times New Roman" pitchFamily="18" charset="0"/>
              </a:rPr>
              <a:t> in both images and videos.</a:t>
            </a:r>
          </a:p>
          <a:p>
            <a:pPr marL="228594" indent="-228594" algn="just">
              <a:lnSpc>
                <a:spcPct val="150000"/>
              </a:lnSpc>
              <a:buFont typeface="Arial" pitchFamily="34" charset="0"/>
              <a:buChar char="•"/>
            </a:pPr>
            <a:r>
              <a:rPr lang="en-GB" sz="1600" dirty="0">
                <a:latin typeface="Times New Roman" pitchFamily="18" charset="0"/>
                <a:cs typeface="Times New Roman" pitchFamily="18" charset="0"/>
              </a:rPr>
              <a:t>Provides comprehensive coverage against various forms of digital manipulation.</a:t>
            </a:r>
          </a:p>
          <a:p>
            <a:pPr marL="228594" indent="-228594" algn="just">
              <a:lnSpc>
                <a:spcPct val="150000"/>
              </a:lnSpc>
              <a:buFont typeface="Arial" pitchFamily="34" charset="0"/>
              <a:buChar char="•"/>
            </a:pPr>
            <a:r>
              <a:rPr lang="en-GB" sz="1600" dirty="0">
                <a:latin typeface="Times New Roman" pitchFamily="18" charset="0"/>
                <a:cs typeface="Times New Roman" pitchFamily="18" charset="0"/>
              </a:rPr>
              <a:t>Strengthens </a:t>
            </a:r>
            <a:r>
              <a:rPr lang="en-GB" sz="1600" dirty="0" err="1">
                <a:latin typeface="Times New Roman" pitchFamily="18" charset="0"/>
                <a:cs typeface="Times New Roman" pitchFamily="18" charset="0"/>
              </a:rPr>
              <a:t>defense</a:t>
            </a:r>
            <a:r>
              <a:rPr lang="en-GB" sz="1600" dirty="0">
                <a:latin typeface="Times New Roman" pitchFamily="18" charset="0"/>
                <a:cs typeface="Times New Roman" pitchFamily="18" charset="0"/>
              </a:rPr>
              <a:t> against evolving </a:t>
            </a:r>
            <a:r>
              <a:rPr lang="en-GB" sz="1600" dirty="0" err="1">
                <a:latin typeface="Times New Roman" pitchFamily="18" charset="0"/>
                <a:cs typeface="Times New Roman" pitchFamily="18" charset="0"/>
              </a:rPr>
              <a:t>deepfake</a:t>
            </a:r>
            <a:r>
              <a:rPr lang="en-GB" sz="1600" dirty="0">
                <a:latin typeface="Times New Roman" pitchFamily="18" charset="0"/>
                <a:cs typeface="Times New Roman" pitchFamily="18" charset="0"/>
              </a:rPr>
              <a:t> methods in multimedia content.</a:t>
            </a:r>
          </a:p>
          <a:p>
            <a:pPr marL="228594" indent="-228594" algn="just">
              <a:lnSpc>
                <a:spcPct val="150000"/>
              </a:lnSpc>
              <a:buFont typeface="Arial" pitchFamily="34" charset="0"/>
              <a:buChar char="•"/>
            </a:pPr>
            <a:r>
              <a:rPr lang="en-GB" sz="1600" dirty="0">
                <a:latin typeface="Times New Roman" pitchFamily="18" charset="0"/>
                <a:cs typeface="Times New Roman" pitchFamily="18" charset="0"/>
              </a:rPr>
              <a:t>Offers versatility in identifying deceptive media across different online platforms.</a:t>
            </a:r>
          </a:p>
          <a:p>
            <a:pPr marL="228594" indent="-228594" algn="just">
              <a:lnSpc>
                <a:spcPct val="150000"/>
              </a:lnSpc>
              <a:buFont typeface="Arial" pitchFamily="34" charset="0"/>
              <a:buChar char="•"/>
            </a:pPr>
            <a:endParaRPr lang="en-GB" sz="1600" dirty="0">
              <a:latin typeface="Times New Roman" pitchFamily="18" charset="0"/>
              <a:cs typeface="Times New Roman" pitchFamily="18" charset="0"/>
            </a:endParaRPr>
          </a:p>
        </p:txBody>
      </p:sp>
      <p:sp>
        <p:nvSpPr>
          <p:cNvPr id="2" name="Date Placeholder 1"/>
          <p:cNvSpPr>
            <a:spLocks noGrp="1"/>
          </p:cNvSpPr>
          <p:nvPr>
            <p:ph type="dt" sz="half" idx="10"/>
          </p:nvPr>
        </p:nvSpPr>
        <p:spPr/>
        <p:txBody>
          <a:bodyPr/>
          <a:lstStyle/>
          <a:p>
            <a:fld id="{BD1E9C3A-581E-4B9F-924D-FC62CB19CE88}" type="datetime1">
              <a:rPr lang="en-US" smtClean="0"/>
              <a:t>5/25/2024</a:t>
            </a:fld>
            <a:endParaRPr lang="en-US"/>
          </a:p>
        </p:txBody>
      </p:sp>
      <p:sp>
        <p:nvSpPr>
          <p:cNvPr id="3" name="Footer Placeholder 2"/>
          <p:cNvSpPr>
            <a:spLocks noGrp="1"/>
          </p:cNvSpPr>
          <p:nvPr>
            <p:ph type="ftr" sz="quarter" idx="11"/>
          </p:nvPr>
        </p:nvSpPr>
        <p:spPr/>
        <p:txBody>
          <a:bodyPr/>
          <a:lstStyle/>
          <a:p>
            <a:r>
              <a:rPr lang="en-US" smtClean="0"/>
              <a:t>717822Z135</a:t>
            </a:r>
            <a:endParaRPr lang="en-US"/>
          </a:p>
        </p:txBody>
      </p:sp>
      <p:sp>
        <p:nvSpPr>
          <p:cNvPr id="4" name="Slide Number Placeholder 3"/>
          <p:cNvSpPr>
            <a:spLocks noGrp="1"/>
          </p:cNvSpPr>
          <p:nvPr>
            <p:ph type="sldNum" sz="quarter" idx="12"/>
          </p:nvPr>
        </p:nvSpPr>
        <p:spPr/>
        <p:txBody>
          <a:bodyPr/>
          <a:lstStyle/>
          <a:p>
            <a:fld id="{D38DC0B9-C475-4FDF-8DD2-FF30D3C761E7}" type="slidenum">
              <a:rPr lang="en-US" smtClean="0"/>
              <a:t>10</a:t>
            </a:fld>
            <a:endParaRPr lang="en-US"/>
          </a:p>
        </p:txBody>
      </p:sp>
    </p:spTree>
    <p:extLst>
      <p:ext uri="{BB962C8B-B14F-4D97-AF65-F5344CB8AC3E}">
        <p14:creationId xmlns:p14="http://schemas.microsoft.com/office/powerpoint/2010/main" val="37063987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896C2-6C0A-48F7-BC40-71C8201B9B79}" type="datetime1">
              <a:rPr lang="en-US" smtClean="0"/>
              <a:t>5/25/2024</a:t>
            </a:fld>
            <a:endParaRPr lang="en-US"/>
          </a:p>
        </p:txBody>
      </p:sp>
      <p:sp>
        <p:nvSpPr>
          <p:cNvPr id="3" name="Footer Placeholder 2"/>
          <p:cNvSpPr>
            <a:spLocks noGrp="1"/>
          </p:cNvSpPr>
          <p:nvPr>
            <p:ph type="ftr" sz="quarter" idx="11"/>
          </p:nvPr>
        </p:nvSpPr>
        <p:spPr/>
        <p:txBody>
          <a:bodyPr/>
          <a:lstStyle/>
          <a:p>
            <a:r>
              <a:rPr lang="en-US" smtClean="0"/>
              <a:t>717822Z135</a:t>
            </a:r>
            <a:endParaRPr lang="en-US"/>
          </a:p>
        </p:txBody>
      </p:sp>
      <p:sp>
        <p:nvSpPr>
          <p:cNvPr id="4" name="Slide Number Placeholder 3"/>
          <p:cNvSpPr>
            <a:spLocks noGrp="1"/>
          </p:cNvSpPr>
          <p:nvPr>
            <p:ph type="sldNum" sz="quarter" idx="12"/>
          </p:nvPr>
        </p:nvSpPr>
        <p:spPr/>
        <p:txBody>
          <a:bodyPr/>
          <a:lstStyle/>
          <a:p>
            <a:fld id="{D38DC0B9-C475-4FDF-8DD2-FF30D3C761E7}" type="slidenum">
              <a:rPr lang="en-US" smtClean="0"/>
              <a:t>11</a:t>
            </a:fld>
            <a:endParaRPr lang="en-US"/>
          </a:p>
        </p:txBody>
      </p:sp>
      <p:pic>
        <p:nvPicPr>
          <p:cNvPr id="5" name="image4.png"/>
          <p:cNvPicPr/>
          <p:nvPr/>
        </p:nvPicPr>
        <p:blipFill>
          <a:blip r:embed="rId2" cstate="print"/>
          <a:stretch>
            <a:fillRect/>
          </a:stretch>
        </p:blipFill>
        <p:spPr>
          <a:xfrm>
            <a:off x="2087761" y="2086610"/>
            <a:ext cx="6449335" cy="3901496"/>
          </a:xfrm>
          <a:prstGeom prst="rect">
            <a:avLst/>
          </a:prstGeom>
        </p:spPr>
      </p:pic>
      <p:sp>
        <p:nvSpPr>
          <p:cNvPr id="6" name="Rectangle 5"/>
          <p:cNvSpPr/>
          <p:nvPr/>
        </p:nvSpPr>
        <p:spPr>
          <a:xfrm>
            <a:off x="1191123" y="1512639"/>
            <a:ext cx="1794081" cy="369332"/>
          </a:xfrm>
          <a:prstGeom prst="rect">
            <a:avLst/>
          </a:prstGeom>
        </p:spPr>
        <p:txBody>
          <a:bodyPr wrap="none">
            <a:spAutoFit/>
          </a:bodyPr>
          <a:lstStyle/>
          <a:p>
            <a:r>
              <a:rPr lang="en-US" b="1" dirty="0" smtClean="0">
                <a:latin typeface="Times New Roman" pitchFamily="18" charset="0"/>
                <a:cs typeface="Times New Roman" pitchFamily="18" charset="0"/>
              </a:rPr>
              <a:t>5.1 DFD Level-1</a:t>
            </a:r>
            <a:endParaRPr lang="en-US" dirty="0">
              <a:latin typeface="Times New Roman" pitchFamily="18" charset="0"/>
              <a:cs typeface="Times New Roman" pitchFamily="18" charset="0"/>
            </a:endParaRPr>
          </a:p>
        </p:txBody>
      </p:sp>
      <p:sp>
        <p:nvSpPr>
          <p:cNvPr id="7" name="Title 6"/>
          <p:cNvSpPr txBox="1">
            <a:spLocks/>
          </p:cNvSpPr>
          <p:nvPr/>
        </p:nvSpPr>
        <p:spPr>
          <a:xfrm>
            <a:off x="385010" y="567222"/>
            <a:ext cx="9753600" cy="730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latin typeface="Times New Roman" pitchFamily="18" charset="0"/>
                <a:cs typeface="Times New Roman" pitchFamily="18" charset="0"/>
              </a:rPr>
              <a:t>5</a:t>
            </a:r>
            <a:r>
              <a:rPr lang="en-US" sz="2100" b="1" dirty="0" smtClean="0">
                <a:latin typeface="Times New Roman" pitchFamily="18" charset="0"/>
                <a:cs typeface="Times New Roman" pitchFamily="18" charset="0"/>
              </a:rPr>
              <a:t>. SYSTEM DESIGN</a:t>
            </a:r>
            <a:endParaRPr lang="en-US" sz="2100" dirty="0">
              <a:latin typeface="Times New Roman" pitchFamily="18" charset="0"/>
              <a:cs typeface="Times New Roman" pitchFamily="18" charset="0"/>
            </a:endParaRPr>
          </a:p>
        </p:txBody>
      </p:sp>
    </p:spTree>
    <p:extLst>
      <p:ext uri="{BB962C8B-B14F-4D97-AF65-F5344CB8AC3E}">
        <p14:creationId xmlns:p14="http://schemas.microsoft.com/office/powerpoint/2010/main" val="40194750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896C2-6C0A-48F7-BC40-71C8201B9B79}" type="datetime1">
              <a:rPr lang="en-US" smtClean="0"/>
              <a:t>5/25/2024</a:t>
            </a:fld>
            <a:endParaRPr lang="en-US"/>
          </a:p>
        </p:txBody>
      </p:sp>
      <p:sp>
        <p:nvSpPr>
          <p:cNvPr id="3" name="Footer Placeholder 2"/>
          <p:cNvSpPr>
            <a:spLocks noGrp="1"/>
          </p:cNvSpPr>
          <p:nvPr>
            <p:ph type="ftr" sz="quarter" idx="11"/>
          </p:nvPr>
        </p:nvSpPr>
        <p:spPr/>
        <p:txBody>
          <a:bodyPr/>
          <a:lstStyle/>
          <a:p>
            <a:r>
              <a:rPr lang="en-US" smtClean="0"/>
              <a:t>717822Z135</a:t>
            </a:r>
            <a:endParaRPr lang="en-US"/>
          </a:p>
        </p:txBody>
      </p:sp>
      <p:sp>
        <p:nvSpPr>
          <p:cNvPr id="4" name="Slide Number Placeholder 3"/>
          <p:cNvSpPr>
            <a:spLocks noGrp="1"/>
          </p:cNvSpPr>
          <p:nvPr>
            <p:ph type="sldNum" sz="quarter" idx="12"/>
          </p:nvPr>
        </p:nvSpPr>
        <p:spPr/>
        <p:txBody>
          <a:bodyPr/>
          <a:lstStyle/>
          <a:p>
            <a:fld id="{D38DC0B9-C475-4FDF-8DD2-FF30D3C761E7}" type="slidenum">
              <a:rPr lang="en-US" smtClean="0"/>
              <a:t>12</a:t>
            </a:fld>
            <a:endParaRPr lang="en-US"/>
          </a:p>
        </p:txBody>
      </p:sp>
      <p:sp>
        <p:nvSpPr>
          <p:cNvPr id="5" name="Rectangle 4"/>
          <p:cNvSpPr/>
          <p:nvPr/>
        </p:nvSpPr>
        <p:spPr>
          <a:xfrm>
            <a:off x="980729" y="1334614"/>
            <a:ext cx="1794081" cy="369332"/>
          </a:xfrm>
          <a:prstGeom prst="rect">
            <a:avLst/>
          </a:prstGeom>
        </p:spPr>
        <p:txBody>
          <a:bodyPr wrap="none">
            <a:spAutoFit/>
          </a:bodyPr>
          <a:lstStyle/>
          <a:p>
            <a:r>
              <a:rPr lang="en-US" b="1" dirty="0" smtClean="0">
                <a:latin typeface="Times New Roman" pitchFamily="18" charset="0"/>
                <a:cs typeface="Times New Roman" pitchFamily="18" charset="0"/>
              </a:rPr>
              <a:t>5.2 DFD Level-2</a:t>
            </a:r>
            <a:endParaRPr lang="en-US" dirty="0">
              <a:latin typeface="Times New Roman" pitchFamily="18" charset="0"/>
              <a:cs typeface="Times New Roman" pitchFamily="18" charset="0"/>
            </a:endParaRPr>
          </a:p>
        </p:txBody>
      </p:sp>
      <p:pic>
        <p:nvPicPr>
          <p:cNvPr id="6" name="image5.jpeg"/>
          <p:cNvPicPr/>
          <p:nvPr/>
        </p:nvPicPr>
        <p:blipFill>
          <a:blip r:embed="rId2" cstate="print"/>
          <a:stretch>
            <a:fillRect/>
          </a:stretch>
        </p:blipFill>
        <p:spPr>
          <a:xfrm>
            <a:off x="1661901" y="1939227"/>
            <a:ext cx="8501695" cy="3838485"/>
          </a:xfrm>
          <a:prstGeom prst="rect">
            <a:avLst/>
          </a:prstGeom>
        </p:spPr>
      </p:pic>
      <p:sp>
        <p:nvSpPr>
          <p:cNvPr id="7" name="Title 6"/>
          <p:cNvSpPr txBox="1">
            <a:spLocks/>
          </p:cNvSpPr>
          <p:nvPr/>
        </p:nvSpPr>
        <p:spPr>
          <a:xfrm>
            <a:off x="385010" y="567222"/>
            <a:ext cx="9753600" cy="730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smtClean="0">
                <a:latin typeface="Times New Roman" pitchFamily="18" charset="0"/>
                <a:cs typeface="Times New Roman" pitchFamily="18" charset="0"/>
              </a:rPr>
              <a:t>5. SYSTEM DESIGN</a:t>
            </a:r>
            <a:endParaRPr lang="en-US" sz="2100" dirty="0">
              <a:latin typeface="Times New Roman" pitchFamily="18" charset="0"/>
              <a:cs typeface="Times New Roman" pitchFamily="18" charset="0"/>
            </a:endParaRPr>
          </a:p>
        </p:txBody>
      </p:sp>
    </p:spTree>
    <p:extLst>
      <p:ext uri="{BB962C8B-B14F-4D97-AF65-F5344CB8AC3E}">
        <p14:creationId xmlns:p14="http://schemas.microsoft.com/office/powerpoint/2010/main" val="3623054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024A29D-681B-483E-ACD0-C673BC677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881" y="1901628"/>
            <a:ext cx="9214288" cy="4374676"/>
          </a:xfrm>
          <a:prstGeom prst="rect">
            <a:avLst/>
          </a:prstGeom>
        </p:spPr>
      </p:pic>
      <p:sp>
        <p:nvSpPr>
          <p:cNvPr id="2" name="TextBox 1"/>
          <p:cNvSpPr txBox="1"/>
          <p:nvPr/>
        </p:nvSpPr>
        <p:spPr>
          <a:xfrm>
            <a:off x="581232" y="1343494"/>
            <a:ext cx="3548466" cy="677104"/>
          </a:xfrm>
          <a:prstGeom prst="rect">
            <a:avLst/>
          </a:prstGeom>
          <a:noFill/>
        </p:spPr>
        <p:txBody>
          <a:bodyPr wrap="none" lIns="121917" tIns="60958" rIns="121917" bIns="60958" rtlCol="0">
            <a:spAutoFit/>
          </a:bodyPr>
          <a:lstStyle/>
          <a:p>
            <a:r>
              <a:rPr lang="en-IN" b="1" dirty="0" smtClean="0">
                <a:latin typeface="Times New Roman" panose="02020603050405020304" pitchFamily="18" charset="0"/>
                <a:cs typeface="Times New Roman" panose="02020603050405020304" pitchFamily="18" charset="0"/>
              </a:rPr>
              <a:t>5.3 SYSTEM </a:t>
            </a:r>
            <a:r>
              <a:rPr lang="en-IN" b="1" dirty="0">
                <a:latin typeface="Times New Roman" panose="02020603050405020304" pitchFamily="18" charset="0"/>
                <a:cs typeface="Times New Roman" panose="02020603050405020304" pitchFamily="18" charset="0"/>
              </a:rPr>
              <a:t>ARCHITECTURE:</a:t>
            </a:r>
          </a:p>
          <a:p>
            <a:pPr marL="342900" indent="-342900">
              <a:buFont typeface="Wingdings" pitchFamily="2" charset="2"/>
              <a:buChar char="q"/>
            </a:pPr>
            <a:endParaRPr lang="en-US" b="1" dirty="0"/>
          </a:p>
        </p:txBody>
      </p:sp>
      <p:sp>
        <p:nvSpPr>
          <p:cNvPr id="4" name="Date Placeholder 3"/>
          <p:cNvSpPr>
            <a:spLocks noGrp="1"/>
          </p:cNvSpPr>
          <p:nvPr>
            <p:ph type="dt" sz="half" idx="10"/>
          </p:nvPr>
        </p:nvSpPr>
        <p:spPr/>
        <p:txBody>
          <a:bodyPr/>
          <a:lstStyle/>
          <a:p>
            <a:fld id="{A705462D-1DD1-4E47-A2FA-F70D16C799E0}" type="datetime1">
              <a:rPr lang="en-US" smtClean="0"/>
              <a:t>5/25/2024</a:t>
            </a:fld>
            <a:endParaRPr lang="en-US"/>
          </a:p>
        </p:txBody>
      </p:sp>
      <p:sp>
        <p:nvSpPr>
          <p:cNvPr id="5" name="Footer Placeholder 4"/>
          <p:cNvSpPr>
            <a:spLocks noGrp="1"/>
          </p:cNvSpPr>
          <p:nvPr>
            <p:ph type="ftr" sz="quarter" idx="11"/>
          </p:nvPr>
        </p:nvSpPr>
        <p:spPr/>
        <p:txBody>
          <a:bodyPr/>
          <a:lstStyle/>
          <a:p>
            <a:r>
              <a:rPr lang="en-US" smtClean="0"/>
              <a:t>717822Z135</a:t>
            </a:r>
            <a:endParaRPr lang="en-US"/>
          </a:p>
        </p:txBody>
      </p:sp>
      <p:sp>
        <p:nvSpPr>
          <p:cNvPr id="6" name="Slide Number Placeholder 5"/>
          <p:cNvSpPr>
            <a:spLocks noGrp="1"/>
          </p:cNvSpPr>
          <p:nvPr>
            <p:ph type="sldNum" sz="quarter" idx="12"/>
          </p:nvPr>
        </p:nvSpPr>
        <p:spPr/>
        <p:txBody>
          <a:bodyPr/>
          <a:lstStyle/>
          <a:p>
            <a:fld id="{D38DC0B9-C475-4FDF-8DD2-FF30D3C761E7}" type="slidenum">
              <a:rPr lang="en-US" smtClean="0"/>
              <a:t>13</a:t>
            </a:fld>
            <a:endParaRPr lang="en-US"/>
          </a:p>
        </p:txBody>
      </p:sp>
      <p:sp>
        <p:nvSpPr>
          <p:cNvPr id="7" name="Title 6"/>
          <p:cNvSpPr txBox="1">
            <a:spLocks/>
          </p:cNvSpPr>
          <p:nvPr/>
        </p:nvSpPr>
        <p:spPr>
          <a:xfrm>
            <a:off x="385010" y="567222"/>
            <a:ext cx="9753600" cy="730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latin typeface="Times New Roman" pitchFamily="18" charset="0"/>
                <a:cs typeface="Times New Roman" pitchFamily="18" charset="0"/>
              </a:rPr>
              <a:t>5</a:t>
            </a:r>
            <a:r>
              <a:rPr lang="en-US" sz="2100" b="1" dirty="0" smtClean="0">
                <a:latin typeface="Times New Roman" pitchFamily="18" charset="0"/>
                <a:cs typeface="Times New Roman" pitchFamily="18" charset="0"/>
              </a:rPr>
              <a:t>. SYSTEM DESIGN</a:t>
            </a:r>
            <a:endParaRPr lang="en-US" sz="2100" dirty="0">
              <a:latin typeface="Times New Roman" pitchFamily="18" charset="0"/>
              <a:cs typeface="Times New Roman" pitchFamily="18" charset="0"/>
            </a:endParaRPr>
          </a:p>
        </p:txBody>
      </p:sp>
    </p:spTree>
    <p:extLst>
      <p:ext uri="{BB962C8B-B14F-4D97-AF65-F5344CB8AC3E}">
        <p14:creationId xmlns:p14="http://schemas.microsoft.com/office/powerpoint/2010/main" val="3304257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586" y="300388"/>
            <a:ext cx="10515600" cy="1325563"/>
          </a:xfrm>
        </p:spPr>
        <p:txBody>
          <a:bodyPr>
            <a:normAutofit/>
          </a:bodyPr>
          <a:lstStyle/>
          <a:p>
            <a:r>
              <a:rPr lang="en-US" sz="2100" dirty="0">
                <a:latin typeface="Times New Roman" pitchFamily="18" charset="0"/>
                <a:cs typeface="Times New Roman" pitchFamily="18" charset="0"/>
              </a:rPr>
              <a:t>6</a:t>
            </a:r>
            <a:r>
              <a:rPr lang="en-US" sz="2100" dirty="0" smtClean="0">
                <a:latin typeface="Times New Roman" pitchFamily="18" charset="0"/>
                <a:cs typeface="Times New Roman" pitchFamily="18" charset="0"/>
              </a:rPr>
              <a:t>. </a:t>
            </a:r>
            <a:r>
              <a:rPr lang="en-US" sz="2100" dirty="0">
                <a:latin typeface="Times New Roman" pitchFamily="18" charset="0"/>
                <a:cs typeface="Times New Roman" pitchFamily="18" charset="0"/>
              </a:rPr>
              <a:t>TOOLS AND </a:t>
            </a:r>
            <a:r>
              <a:rPr lang="en-US" sz="2100" dirty="0" smtClean="0">
                <a:latin typeface="Times New Roman" pitchFamily="18" charset="0"/>
                <a:cs typeface="Times New Roman" pitchFamily="18" charset="0"/>
              </a:rPr>
              <a:t>TECHNOLOGIES:</a:t>
            </a:r>
            <a:endParaRPr lang="en-US" sz="2100" dirty="0">
              <a:latin typeface="Times New Roman" pitchFamily="18" charset="0"/>
              <a:cs typeface="Times New Roman" pitchFamily="18" charset="0"/>
            </a:endParaRPr>
          </a:p>
        </p:txBody>
      </p:sp>
      <p:sp>
        <p:nvSpPr>
          <p:cNvPr id="3" name="Content Placeholder 2"/>
          <p:cNvSpPr>
            <a:spLocks noGrp="1"/>
          </p:cNvSpPr>
          <p:nvPr>
            <p:ph sz="half" idx="1"/>
          </p:nvPr>
        </p:nvSpPr>
        <p:spPr/>
        <p:txBody>
          <a:bodyPr>
            <a:normAutofit lnSpcReduction="10000"/>
          </a:bodyPr>
          <a:lstStyle/>
          <a:p>
            <a:pPr marL="0" indent="0" algn="just">
              <a:buNone/>
            </a:pPr>
            <a:r>
              <a:rPr lang="en-US" sz="2100" b="1" dirty="0">
                <a:latin typeface="Times New Roman" panose="02020603050405020304" pitchFamily="18" charset="0"/>
                <a:ea typeface="Arial MT"/>
              </a:rPr>
              <a:t>6</a:t>
            </a:r>
            <a:r>
              <a:rPr lang="en-US" sz="2100" b="1" dirty="0" smtClean="0">
                <a:effectLst/>
                <a:latin typeface="Times New Roman" panose="02020603050405020304" pitchFamily="18" charset="0"/>
                <a:ea typeface="Arial MT"/>
              </a:rPr>
              <a:t>.1 </a:t>
            </a:r>
            <a:r>
              <a:rPr lang="en-US" sz="2100" b="1" dirty="0">
                <a:effectLst/>
                <a:latin typeface="Times New Roman" panose="02020603050405020304" pitchFamily="18" charset="0"/>
                <a:ea typeface="Arial MT"/>
              </a:rPr>
              <a:t>HARDWARE REQUIREMENTS:</a:t>
            </a:r>
            <a:r>
              <a:rPr lang="en-IN" sz="2100" dirty="0">
                <a:effectLst/>
                <a:latin typeface="Times New Roman" panose="02020603050405020304" pitchFamily="18" charset="0"/>
                <a:ea typeface="Arial MT"/>
              </a:rPr>
              <a:t>   </a:t>
            </a:r>
            <a:endParaRPr lang="en-IN" sz="2100" dirty="0">
              <a:effectLst/>
              <a:latin typeface="Times New Roman" panose="02020603050405020304" pitchFamily="18" charset="0"/>
              <a:ea typeface="Times New Roman" panose="02020603050405020304" pitchFamily="18" charset="0"/>
            </a:endParaRPr>
          </a:p>
          <a:p>
            <a:pPr algn="just">
              <a:lnSpc>
                <a:spcPct val="150000"/>
              </a:lnSpc>
              <a:spcAft>
                <a:spcPts val="1067"/>
              </a:spcAft>
              <a:buClrTx/>
              <a:buSzPts val="1000"/>
              <a:buFont typeface="Wingdings" pitchFamily="2" charset="2"/>
              <a:buChar char="q"/>
              <a:tabLst>
                <a:tab pos="609585" algn="l"/>
              </a:tabLst>
            </a:pPr>
            <a:r>
              <a:rPr lang="en-IN" sz="1600" b="1"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Operating System:</a:t>
            </a:r>
            <a:r>
              <a:rPr lang="en-IN" sz="1600"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 Compatible with Windows and Linux.</a:t>
            </a:r>
            <a:endParaRPr lang="en-IN" sz="16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1067"/>
              </a:spcAft>
              <a:buClrTx/>
              <a:buSzPts val="1000"/>
              <a:buFont typeface="Wingdings" pitchFamily="2" charset="2"/>
              <a:buChar char="q"/>
              <a:tabLst>
                <a:tab pos="609585" algn="l"/>
              </a:tabLst>
            </a:pPr>
            <a:r>
              <a:rPr lang="en-IN" sz="1600" b="1"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RAM:</a:t>
            </a:r>
            <a:r>
              <a:rPr lang="en-IN" sz="1600"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 16GB (recommended) or 8GB (minimum requirement)</a:t>
            </a:r>
            <a:endParaRPr lang="en-IN" sz="16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1067"/>
              </a:spcAft>
              <a:buClrTx/>
              <a:buSzPts val="1000"/>
              <a:buFont typeface="Wingdings" pitchFamily="2" charset="2"/>
              <a:buChar char="q"/>
              <a:tabLst>
                <a:tab pos="609585" algn="l"/>
              </a:tabLst>
            </a:pPr>
            <a:r>
              <a:rPr lang="en-IN" sz="1600" b="1"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Hard Disk:</a:t>
            </a:r>
            <a:r>
              <a:rPr lang="en-IN" sz="1600"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 100GB working space (recommended) or 50GB (minimum requirement)</a:t>
            </a:r>
            <a:endParaRPr lang="en-IN" sz="16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1067"/>
              </a:spcAft>
              <a:buClrTx/>
              <a:buSzPts val="1000"/>
              <a:buFont typeface="Wingdings" pitchFamily="2" charset="2"/>
              <a:buChar char="q"/>
              <a:tabLst>
                <a:tab pos="609585" algn="l"/>
              </a:tabLst>
            </a:pPr>
            <a:r>
              <a:rPr lang="en-IN" sz="1600" b="1"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GPU:</a:t>
            </a:r>
            <a:r>
              <a:rPr lang="en-IN" sz="1600"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 NVIDIA CUDA-enabled GPU (recommended for improved deep learning performance)</a:t>
            </a:r>
            <a:endParaRPr lang="en-IN" sz="16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endParaRPr>
          </a:p>
          <a:p>
            <a:pPr marL="914400" lvl="2" indent="0" algn="just">
              <a:buNone/>
            </a:pPr>
            <a:endParaRPr lang="en-IN" sz="1600" dirty="0">
              <a:solidFill>
                <a:srgbClr val="374151"/>
              </a:solidFill>
              <a:latin typeface="Times New Roman" panose="02020603050405020304" pitchFamily="18" charset="0"/>
              <a:cs typeface="Times New Roman" panose="02020603050405020304" pitchFamily="18" charset="0"/>
            </a:endParaRPr>
          </a:p>
          <a:p>
            <a:pPr marL="0" indent="0" algn="just">
              <a:buNone/>
            </a:pPr>
            <a:endParaRPr lang="en-IN" sz="2000" b="1" dirty="0">
              <a:solidFill>
                <a:srgbClr val="374151"/>
              </a:solidFill>
              <a:latin typeface="Times New Roman" panose="02020603050405020304" pitchFamily="18" charset="0"/>
              <a:cs typeface="Times New Roman" panose="02020603050405020304" pitchFamily="18" charset="0"/>
            </a:endParaRPr>
          </a:p>
          <a:p>
            <a:pPr marL="0" indent="0" algn="just">
              <a:buNone/>
            </a:pPr>
            <a:endParaRPr lang="en-US" dirty="0"/>
          </a:p>
        </p:txBody>
      </p:sp>
      <p:sp>
        <p:nvSpPr>
          <p:cNvPr id="4" name="Date Placeholder 3"/>
          <p:cNvSpPr>
            <a:spLocks noGrp="1"/>
          </p:cNvSpPr>
          <p:nvPr>
            <p:ph type="dt" sz="half" idx="10"/>
          </p:nvPr>
        </p:nvSpPr>
        <p:spPr/>
        <p:txBody>
          <a:bodyPr/>
          <a:lstStyle/>
          <a:p>
            <a:fld id="{17D61097-7CED-4B1B-BA1C-2A4FCF3CA3B0}" type="datetime1">
              <a:rPr lang="en-US" smtClean="0"/>
              <a:t>5/25/2024</a:t>
            </a:fld>
            <a:endParaRPr lang="en-US" dirty="0"/>
          </a:p>
        </p:txBody>
      </p:sp>
      <p:sp>
        <p:nvSpPr>
          <p:cNvPr id="11" name="Content Placeholder 2"/>
          <p:cNvSpPr>
            <a:spLocks noGrp="1"/>
          </p:cNvSpPr>
          <p:nvPr>
            <p:ph sz="half" idx="2"/>
          </p:nvPr>
        </p:nvSpPr>
        <p:spPr/>
        <p:txBody>
          <a:bodyPr>
            <a:normAutofit lnSpcReduction="10000"/>
          </a:bodyPr>
          <a:lstStyle/>
          <a:p>
            <a:pPr marL="0" indent="0" algn="just">
              <a:buNone/>
            </a:pPr>
            <a:r>
              <a:rPr lang="en-IN" sz="2100" b="1" dirty="0">
                <a:latin typeface="Times New Roman" panose="02020603050405020304" pitchFamily="18" charset="0"/>
                <a:cs typeface="Times New Roman" panose="02020603050405020304" pitchFamily="18" charset="0"/>
              </a:rPr>
              <a:t>6</a:t>
            </a:r>
            <a:r>
              <a:rPr lang="en-IN" sz="2100" b="1" dirty="0" smtClean="0">
                <a:latin typeface="Times New Roman" panose="02020603050405020304" pitchFamily="18" charset="0"/>
                <a:cs typeface="Times New Roman" panose="02020603050405020304" pitchFamily="18" charset="0"/>
              </a:rPr>
              <a:t>.2 SOFTWARE REQUIREMENTS:</a:t>
            </a:r>
          </a:p>
          <a:p>
            <a:pPr algn="just">
              <a:lnSpc>
                <a:spcPct val="150000"/>
              </a:lnSpc>
              <a:spcAft>
                <a:spcPts val="1067"/>
              </a:spcAft>
              <a:buClrTx/>
              <a:buSzPts val="1000"/>
              <a:buFont typeface="Wingdings" pitchFamily="2" charset="2"/>
              <a:buChar char="q"/>
              <a:tabLst>
                <a:tab pos="609585" algn="l"/>
              </a:tabLst>
            </a:pPr>
            <a:r>
              <a:rPr lang="en-IN" sz="1600" b="1"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Languages:</a:t>
            </a:r>
            <a:r>
              <a:rPr lang="en-IN" sz="1600"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 Python 3.6 or higher</a:t>
            </a:r>
            <a:endParaRPr lang="en-IN" sz="16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1067"/>
              </a:spcAft>
              <a:buClrTx/>
              <a:buSzPts val="1000"/>
              <a:buFont typeface="Wingdings" pitchFamily="2" charset="2"/>
              <a:buChar char="q"/>
              <a:tabLst>
                <a:tab pos="609585" algn="l"/>
              </a:tabLst>
            </a:pPr>
            <a:r>
              <a:rPr lang="en-IN" sz="1600" b="1"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IDE:</a:t>
            </a:r>
            <a:r>
              <a:rPr lang="en-IN" sz="1600"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 Python </a:t>
            </a:r>
            <a:r>
              <a:rPr lang="en-IN" sz="1600" dirty="0" smtClean="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3.6.0 </a:t>
            </a:r>
            <a:r>
              <a:rPr lang="en-IN" sz="1600"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600" dirty="0" err="1">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vscode</a:t>
            </a:r>
            <a:endParaRPr lang="en-IN" sz="1600"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67"/>
              </a:spcAft>
              <a:buClrTx/>
              <a:buSzPts val="1000"/>
              <a:buFont typeface="Wingdings" pitchFamily="2" charset="2"/>
              <a:buChar char="q"/>
              <a:tabLst>
                <a:tab pos="609585" algn="l"/>
              </a:tabLst>
            </a:pPr>
            <a:r>
              <a:rPr lang="en-IN" sz="1600" b="1"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Framework: </a:t>
            </a:r>
            <a:r>
              <a:rPr lang="en-IN" sz="1600" dirty="0" err="1" smtClean="0">
                <a:solidFill>
                  <a:srgbClr val="0E101A"/>
                </a:solidFill>
                <a:latin typeface="Times New Roman" panose="02020603050405020304" pitchFamily="18" charset="0"/>
                <a:ea typeface="Calibri" panose="020F0502020204030204" pitchFamily="34" charset="0"/>
                <a:cs typeface="Times New Roman" panose="02020603050405020304" pitchFamily="18" charset="0"/>
              </a:rPr>
              <a:t>Django</a:t>
            </a:r>
            <a:endParaRPr lang="en-IN" sz="16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1067"/>
              </a:spcAft>
              <a:buClrTx/>
              <a:buSzPts val="1000"/>
              <a:buFont typeface="Wingdings" pitchFamily="2" charset="2"/>
              <a:buChar char="q"/>
              <a:tabLst>
                <a:tab pos="609585" algn="l"/>
              </a:tabLst>
            </a:pPr>
            <a:r>
              <a:rPr lang="en-IN" sz="1600" b="1"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Technology:</a:t>
            </a:r>
            <a:r>
              <a:rPr lang="en-IN" sz="1600"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 Advanced programming using Python with GPU support for deep learning (NVIDIA CUDA)</a:t>
            </a:r>
            <a:endParaRPr lang="en-IN" sz="16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endParaRPr>
          </a:p>
          <a:p>
            <a:pPr marL="914400" lvl="2" indent="0" algn="just">
              <a:buNone/>
            </a:pPr>
            <a:endParaRPr lang="en-IN" sz="1600" dirty="0">
              <a:solidFill>
                <a:srgbClr val="374151"/>
              </a:solidFill>
              <a:latin typeface="Times New Roman" panose="02020603050405020304" pitchFamily="18" charset="0"/>
              <a:cs typeface="Times New Roman" panose="02020603050405020304" pitchFamily="18" charset="0"/>
            </a:endParaRPr>
          </a:p>
          <a:p>
            <a:pPr marL="0" indent="0" algn="just">
              <a:buNone/>
            </a:pPr>
            <a:endParaRPr lang="en-IN" sz="2000" b="1" dirty="0">
              <a:solidFill>
                <a:srgbClr val="374151"/>
              </a:solidFill>
              <a:latin typeface="Times New Roman" panose="02020603050405020304" pitchFamily="18" charset="0"/>
              <a:cs typeface="Times New Roman" panose="02020603050405020304" pitchFamily="18" charset="0"/>
            </a:endParaRPr>
          </a:p>
          <a:p>
            <a:pPr marL="0" indent="0" algn="just">
              <a:buNone/>
            </a:pPr>
            <a:endParaRPr lang="en-US" dirty="0"/>
          </a:p>
        </p:txBody>
      </p:sp>
      <p:sp>
        <p:nvSpPr>
          <p:cNvPr id="5" name="Footer Placeholder 4"/>
          <p:cNvSpPr>
            <a:spLocks noGrp="1"/>
          </p:cNvSpPr>
          <p:nvPr>
            <p:ph type="ftr" sz="quarter" idx="11"/>
          </p:nvPr>
        </p:nvSpPr>
        <p:spPr/>
        <p:txBody>
          <a:bodyPr/>
          <a:lstStyle/>
          <a:p>
            <a:r>
              <a:rPr lang="en-US" dirty="0" smtClean="0"/>
              <a:t>717822Z135</a:t>
            </a:r>
            <a:endParaRPr lang="en-US" dirty="0"/>
          </a:p>
        </p:txBody>
      </p:sp>
      <p:sp>
        <p:nvSpPr>
          <p:cNvPr id="7" name="Slide Number Placeholder 6"/>
          <p:cNvSpPr>
            <a:spLocks noGrp="1"/>
          </p:cNvSpPr>
          <p:nvPr>
            <p:ph type="sldNum" sz="quarter" idx="12"/>
          </p:nvPr>
        </p:nvSpPr>
        <p:spPr/>
        <p:txBody>
          <a:bodyPr/>
          <a:lstStyle/>
          <a:p>
            <a:fld id="{D38DC0B9-C475-4FDF-8DD2-FF30D3C761E7}" type="slidenum">
              <a:rPr lang="en-US" smtClean="0"/>
              <a:t>14</a:t>
            </a:fld>
            <a:endParaRPr lang="en-US"/>
          </a:p>
        </p:txBody>
      </p:sp>
    </p:spTree>
    <p:extLst>
      <p:ext uri="{BB962C8B-B14F-4D97-AF65-F5344CB8AC3E}">
        <p14:creationId xmlns:p14="http://schemas.microsoft.com/office/powerpoint/2010/main" val="42331411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896C2-6C0A-48F7-BC40-71C8201B9B79}" type="datetime1">
              <a:rPr lang="en-US" smtClean="0"/>
              <a:t>5/25/2024</a:t>
            </a:fld>
            <a:endParaRPr lang="en-US"/>
          </a:p>
        </p:txBody>
      </p:sp>
      <p:sp>
        <p:nvSpPr>
          <p:cNvPr id="3" name="Footer Placeholder 2"/>
          <p:cNvSpPr>
            <a:spLocks noGrp="1"/>
          </p:cNvSpPr>
          <p:nvPr>
            <p:ph type="ftr" sz="quarter" idx="11"/>
          </p:nvPr>
        </p:nvSpPr>
        <p:spPr/>
        <p:txBody>
          <a:bodyPr/>
          <a:lstStyle/>
          <a:p>
            <a:r>
              <a:rPr lang="en-US" smtClean="0"/>
              <a:t>717822Z135</a:t>
            </a:r>
            <a:endParaRPr lang="en-US"/>
          </a:p>
        </p:txBody>
      </p:sp>
      <p:sp>
        <p:nvSpPr>
          <p:cNvPr id="4" name="Slide Number Placeholder 3"/>
          <p:cNvSpPr>
            <a:spLocks noGrp="1"/>
          </p:cNvSpPr>
          <p:nvPr>
            <p:ph type="sldNum" sz="quarter" idx="12"/>
          </p:nvPr>
        </p:nvSpPr>
        <p:spPr/>
        <p:txBody>
          <a:bodyPr/>
          <a:lstStyle/>
          <a:p>
            <a:fld id="{D38DC0B9-C475-4FDF-8DD2-FF30D3C761E7}" type="slidenum">
              <a:rPr lang="en-US" smtClean="0"/>
              <a:t>15</a:t>
            </a:fld>
            <a:endParaRPr lang="en-US"/>
          </a:p>
        </p:txBody>
      </p:sp>
      <p:sp>
        <p:nvSpPr>
          <p:cNvPr id="5" name="Title 6"/>
          <p:cNvSpPr txBox="1">
            <a:spLocks/>
          </p:cNvSpPr>
          <p:nvPr/>
        </p:nvSpPr>
        <p:spPr>
          <a:xfrm>
            <a:off x="299815" y="628910"/>
            <a:ext cx="10515600" cy="60107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latin typeface="Times New Roman" panose="02020603050405020304" pitchFamily="18" charset="0"/>
                <a:cs typeface="Times New Roman" panose="02020603050405020304" pitchFamily="18" charset="0"/>
              </a:rPr>
              <a:t>7</a:t>
            </a:r>
            <a:r>
              <a:rPr lang="en-US" sz="2100" b="1" dirty="0" smtClean="0">
                <a:latin typeface="Times New Roman" panose="02020603050405020304" pitchFamily="18" charset="0"/>
                <a:cs typeface="Times New Roman" panose="02020603050405020304" pitchFamily="18" charset="0"/>
              </a:rPr>
              <a:t>. PROJECT </a:t>
            </a:r>
            <a:r>
              <a:rPr lang="en-US" sz="2100" b="1" dirty="0">
                <a:latin typeface="Times New Roman" panose="02020603050405020304" pitchFamily="18" charset="0"/>
                <a:cs typeface="Times New Roman" panose="02020603050405020304" pitchFamily="18" charset="0"/>
              </a:rPr>
              <a:t>DESCRIPTION</a:t>
            </a:r>
          </a:p>
        </p:txBody>
      </p:sp>
      <p:sp>
        <p:nvSpPr>
          <p:cNvPr id="6" name="Rectangle 5"/>
          <p:cNvSpPr/>
          <p:nvPr/>
        </p:nvSpPr>
        <p:spPr>
          <a:xfrm>
            <a:off x="704008" y="1505160"/>
            <a:ext cx="10940432" cy="2169825"/>
          </a:xfrm>
          <a:prstGeom prst="rect">
            <a:avLst/>
          </a:prstGeom>
        </p:spPr>
        <p:txBody>
          <a:bodyPr wrap="square">
            <a:spAutoFit/>
          </a:bodyPr>
          <a:lstStyle/>
          <a:p>
            <a:pPr algn="just">
              <a:lnSpc>
                <a:spcPct val="150000"/>
              </a:lnSpc>
            </a:pPr>
            <a:r>
              <a:rPr lang="en-GB" dirty="0">
                <a:latin typeface="Times New Roman" pitchFamily="18" charset="0"/>
                <a:cs typeface="Times New Roman" pitchFamily="18" charset="0"/>
              </a:rPr>
              <a:t>This project deals with the problem of fake videos and pictures made using advanced technology. It focuses on finding and sorting out these fake images and videos, especially ones that change people's faces. By using special computer programs and datasets of real and fake media, the project learns to recognize fake content. It looks at individual frames of videos and uses different techniques to understand if they're real or fake. The goal is to stop the spread of fake media and make sure people can trust what they see online.</a:t>
            </a:r>
            <a:endParaRPr lang="en-US" dirty="0">
              <a:latin typeface="Times New Roman" pitchFamily="18" charset="0"/>
              <a:cs typeface="Times New Roman" pitchFamily="18" charset="0"/>
            </a:endParaRPr>
          </a:p>
        </p:txBody>
      </p:sp>
      <p:sp>
        <p:nvSpPr>
          <p:cNvPr id="8" name="TextBox 7"/>
          <p:cNvSpPr txBox="1"/>
          <p:nvPr/>
        </p:nvSpPr>
        <p:spPr>
          <a:xfrm>
            <a:off x="2237588" y="3857179"/>
            <a:ext cx="3540123" cy="3000821"/>
          </a:xfrm>
          <a:prstGeom prst="rect">
            <a:avLst/>
          </a:prstGeom>
          <a:noFill/>
        </p:spPr>
        <p:txBody>
          <a:bodyPr wrap="square" rtlCol="0">
            <a:spAutoFit/>
          </a:bodyPr>
          <a:lstStyle/>
          <a:p>
            <a:pPr marL="285750" indent="-285750">
              <a:lnSpc>
                <a:spcPct val="150000"/>
              </a:lnSpc>
              <a:buFont typeface="Wingdings" pitchFamily="2" charset="2"/>
              <a:buChar char="§"/>
            </a:pPr>
            <a:r>
              <a:rPr lang="en-IN" dirty="0" smtClean="0">
                <a:latin typeface="Times New Roman" panose="02020603050405020304" pitchFamily="18" charset="0"/>
                <a:cs typeface="Times New Roman" panose="02020603050405020304" pitchFamily="18" charset="0"/>
              </a:rPr>
              <a:t>Data-set exploration</a:t>
            </a:r>
          </a:p>
          <a:p>
            <a:pPr marL="285750" indent="-285750">
              <a:lnSpc>
                <a:spcPct val="150000"/>
              </a:lnSpc>
              <a:buFont typeface="Wingdings" pitchFamily="2" charset="2"/>
              <a:buChar char="§"/>
            </a:pPr>
            <a:r>
              <a:rPr lang="en-IN" dirty="0" smtClean="0">
                <a:latin typeface="Times New Roman" panose="02020603050405020304" pitchFamily="18" charset="0"/>
                <a:cs typeface="Times New Roman" panose="02020603050405020304" pitchFamily="18" charset="0"/>
              </a:rPr>
              <a:t>Pre-processing</a:t>
            </a:r>
          </a:p>
          <a:p>
            <a:pPr marL="285750" indent="-285750">
              <a:lnSpc>
                <a:spcPct val="150000"/>
              </a:lnSpc>
              <a:buFont typeface="Wingdings" pitchFamily="2" charset="2"/>
              <a:buChar char="§"/>
            </a:pPr>
            <a:r>
              <a:rPr lang="en-IN" dirty="0" smtClean="0">
                <a:latin typeface="Times New Roman" panose="02020603050405020304" pitchFamily="18" charset="0"/>
                <a:cs typeface="Times New Roman" panose="02020603050405020304" pitchFamily="18" charset="0"/>
              </a:rPr>
              <a:t>Training workflow</a:t>
            </a:r>
          </a:p>
          <a:p>
            <a:pPr marL="285750" indent="-285750">
              <a:lnSpc>
                <a:spcPct val="150000"/>
              </a:lnSpc>
              <a:buFont typeface="Wingdings" pitchFamily="2" charset="2"/>
              <a:buChar char="§"/>
            </a:pPr>
            <a:r>
              <a:rPr lang="en-IN" dirty="0" smtClean="0">
                <a:latin typeface="Times New Roman" panose="02020603050405020304" pitchFamily="18" charset="0"/>
                <a:cs typeface="Times New Roman" panose="02020603050405020304" pitchFamily="18" charset="0"/>
              </a:rPr>
              <a:t>Prediction workflow</a:t>
            </a:r>
          </a:p>
          <a:p>
            <a:pPr marL="285750" indent="-285750">
              <a:lnSpc>
                <a:spcPct val="150000"/>
              </a:lnSpc>
              <a:buFont typeface="Wingdings" pitchFamily="2" charset="2"/>
              <a:buChar char="§"/>
            </a:pPr>
            <a:r>
              <a:rPr lang="en-US" dirty="0" smtClean="0">
                <a:latin typeface="Times New Roman" panose="02020603050405020304" pitchFamily="18" charset="0"/>
                <a:cs typeface="Times New Roman" panose="02020603050405020304" pitchFamily="18" charset="0"/>
              </a:rPr>
              <a:t>Model architecture</a:t>
            </a:r>
          </a:p>
          <a:p>
            <a:pPr marL="285750" indent="-285750">
              <a:lnSpc>
                <a:spcPct val="150000"/>
              </a:lnSpc>
              <a:buFont typeface="Wingdings" pitchFamily="2" charset="2"/>
              <a:buChar char="§"/>
            </a:pPr>
            <a:r>
              <a:rPr lang="en-GB" dirty="0" smtClean="0">
                <a:latin typeface="Times New Roman" pitchFamily="18" charset="0"/>
                <a:cs typeface="Times New Roman" pitchFamily="18" charset="0"/>
              </a:rPr>
              <a:t>Results</a:t>
            </a:r>
            <a:endParaRPr lang="en-IN"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itchFamily="2" charset="2"/>
              <a:buChar char="§"/>
            </a:pPr>
            <a:endParaRPr lang="en-US" dirty="0"/>
          </a:p>
        </p:txBody>
      </p:sp>
    </p:spTree>
    <p:extLst>
      <p:ext uri="{BB962C8B-B14F-4D97-AF65-F5344CB8AC3E}">
        <p14:creationId xmlns:p14="http://schemas.microsoft.com/office/powerpoint/2010/main" val="30159060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5B86D47-69F2-437D-BC09-56E01EC5D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492" y="2573266"/>
            <a:ext cx="5614354" cy="3457801"/>
          </a:xfrm>
          <a:prstGeom prst="rect">
            <a:avLst/>
          </a:prstGeom>
        </p:spPr>
      </p:pic>
      <p:pic>
        <p:nvPicPr>
          <p:cNvPr id="7" name="Picture 6">
            <a:extLst>
              <a:ext uri="{FF2B5EF4-FFF2-40B4-BE49-F238E27FC236}">
                <a16:creationId xmlns="" xmlns:a16="http://schemas.microsoft.com/office/drawing/2014/main" id="{F50BCA83-DD64-4FD0-B318-11764D7D36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257320" y="3924637"/>
            <a:ext cx="2230300" cy="2260180"/>
          </a:xfrm>
          <a:prstGeom prst="rect">
            <a:avLst/>
          </a:prstGeom>
        </p:spPr>
      </p:pic>
      <p:sp>
        <p:nvSpPr>
          <p:cNvPr id="2" name="Rectangle 1"/>
          <p:cNvSpPr/>
          <p:nvPr/>
        </p:nvSpPr>
        <p:spPr>
          <a:xfrm>
            <a:off x="355052" y="571741"/>
            <a:ext cx="4938135" cy="446272"/>
          </a:xfrm>
          <a:prstGeom prst="rect">
            <a:avLst/>
          </a:prstGeom>
        </p:spPr>
        <p:txBody>
          <a:bodyPr wrap="square" lIns="121917" tIns="60958" rIns="121917" bIns="60958">
            <a:spAutoFit/>
          </a:bodyPr>
          <a:lstStyle/>
          <a:p>
            <a:pPr algn="just"/>
            <a:r>
              <a:rPr lang="en-IN" sz="2100" b="1" dirty="0" smtClean="0">
                <a:latin typeface="Times New Roman" panose="02020603050405020304" pitchFamily="18" charset="0"/>
                <a:cs typeface="Times New Roman" panose="02020603050405020304" pitchFamily="18" charset="0"/>
              </a:rPr>
              <a:t>7.1 DATA-SET EXPLORATION</a:t>
            </a:r>
            <a:endParaRPr lang="en-IN" sz="2100" b="1"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620CFEFC-E701-4349-A2EE-E8C5361E4870}" type="datetime1">
              <a:rPr lang="en-US" smtClean="0"/>
              <a:t>5/25/2024</a:t>
            </a:fld>
            <a:endParaRPr lang="en-US"/>
          </a:p>
        </p:txBody>
      </p:sp>
      <p:sp>
        <p:nvSpPr>
          <p:cNvPr id="5" name="Footer Placeholder 4"/>
          <p:cNvSpPr>
            <a:spLocks noGrp="1"/>
          </p:cNvSpPr>
          <p:nvPr>
            <p:ph type="ftr" sz="quarter" idx="11"/>
          </p:nvPr>
        </p:nvSpPr>
        <p:spPr/>
        <p:txBody>
          <a:bodyPr/>
          <a:lstStyle/>
          <a:p>
            <a:r>
              <a:rPr lang="en-US" smtClean="0"/>
              <a:t>717822Z135</a:t>
            </a:r>
            <a:endParaRPr lang="en-US"/>
          </a:p>
        </p:txBody>
      </p:sp>
      <p:sp>
        <p:nvSpPr>
          <p:cNvPr id="6" name="Slide Number Placeholder 5"/>
          <p:cNvSpPr>
            <a:spLocks noGrp="1"/>
          </p:cNvSpPr>
          <p:nvPr>
            <p:ph type="sldNum" sz="quarter" idx="12"/>
          </p:nvPr>
        </p:nvSpPr>
        <p:spPr/>
        <p:txBody>
          <a:bodyPr/>
          <a:lstStyle/>
          <a:p>
            <a:fld id="{D38DC0B9-C475-4FDF-8DD2-FF30D3C761E7}" type="slidenum">
              <a:rPr lang="en-US" smtClean="0"/>
              <a:t>16</a:t>
            </a:fld>
            <a:endParaRPr lang="en-US"/>
          </a:p>
        </p:txBody>
      </p:sp>
      <p:sp>
        <p:nvSpPr>
          <p:cNvPr id="8" name="TextBox 7"/>
          <p:cNvSpPr txBox="1"/>
          <p:nvPr/>
        </p:nvSpPr>
        <p:spPr>
          <a:xfrm>
            <a:off x="436970" y="1730857"/>
            <a:ext cx="4774301" cy="2169825"/>
          </a:xfrm>
          <a:prstGeom prst="rect">
            <a:avLst/>
          </a:prstGeom>
          <a:noFill/>
        </p:spPr>
        <p:txBody>
          <a:bodyPr wrap="square" rtlCol="0">
            <a:spAutoFit/>
          </a:bodyPr>
          <a:lstStyle/>
          <a:p>
            <a:pPr algn="just">
              <a:lnSpc>
                <a:spcPct val="150000"/>
              </a:lnSpc>
            </a:pPr>
            <a:r>
              <a:rPr lang="en-US" dirty="0">
                <a:latin typeface="Times New Roman" pitchFamily="18" charset="0"/>
                <a:cs typeface="Times New Roman" pitchFamily="18" charset="0"/>
              </a:rPr>
              <a:t>The dataset used for the project is either  </a:t>
            </a:r>
            <a:r>
              <a:rPr lang="en-US" b="1" dirty="0">
                <a:latin typeface="Times New Roman" pitchFamily="18" charset="0"/>
                <a:cs typeface="Times New Roman" pitchFamily="18" charset="0"/>
              </a:rPr>
              <a:t>Face Forensics++, Celeb-DF,</a:t>
            </a:r>
            <a:r>
              <a:rPr lang="en-US" dirty="0">
                <a:latin typeface="Times New Roman" pitchFamily="18" charset="0"/>
                <a:cs typeface="Times New Roman" pitchFamily="18" charset="0"/>
              </a:rPr>
              <a:t> or the </a:t>
            </a:r>
            <a:r>
              <a:rPr lang="en-US" b="1" dirty="0" err="1">
                <a:latin typeface="Times New Roman" pitchFamily="18" charset="0"/>
                <a:cs typeface="Times New Roman" pitchFamily="18" charset="0"/>
              </a:rPr>
              <a:t>Deepfake</a:t>
            </a:r>
            <a:r>
              <a:rPr lang="en-US" b="1" dirty="0">
                <a:latin typeface="Times New Roman" pitchFamily="18" charset="0"/>
                <a:cs typeface="Times New Roman" pitchFamily="18" charset="0"/>
              </a:rPr>
              <a:t> Detection Challenge</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Dataset (DFDC)</a:t>
            </a:r>
            <a:r>
              <a:rPr lang="en-US" dirty="0">
                <a:latin typeface="Times New Roman" pitchFamily="18" charset="0"/>
                <a:cs typeface="Times New Roman" pitchFamily="18" charset="0"/>
              </a:rPr>
              <a:t>, available on </a:t>
            </a:r>
            <a:r>
              <a:rPr lang="en-US" dirty="0" err="1" smtClean="0">
                <a:latin typeface="Times New Roman" pitchFamily="18" charset="0"/>
                <a:cs typeface="Times New Roman" pitchFamily="18" charset="0"/>
              </a:rPr>
              <a:t>Kaggle</a:t>
            </a:r>
            <a:r>
              <a:rPr lang="en-US" dirty="0">
                <a:latin typeface="Times New Roman" pitchFamily="18" charset="0"/>
                <a:cs typeface="Times New Roman" pitchFamily="18" charset="0"/>
              </a:rPr>
              <a:t> (https://www.kaggle.com</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consisting of real and </a:t>
            </a:r>
            <a:r>
              <a:rPr lang="en-US" dirty="0" err="1">
                <a:latin typeface="Times New Roman" pitchFamily="18" charset="0"/>
                <a:cs typeface="Times New Roman" pitchFamily="18" charset="0"/>
              </a:rPr>
              <a:t>deepfake</a:t>
            </a:r>
            <a:r>
              <a:rPr lang="en-US" dirty="0">
                <a:latin typeface="Times New Roman" pitchFamily="18" charset="0"/>
                <a:cs typeface="Times New Roman" pitchFamily="18" charset="0"/>
              </a:rPr>
              <a:t> images and videos. </a:t>
            </a:r>
            <a:endParaRPr lang="en-US" dirty="0"/>
          </a:p>
        </p:txBody>
      </p:sp>
    </p:spTree>
    <p:extLst>
      <p:ext uri="{BB962C8B-B14F-4D97-AF65-F5344CB8AC3E}">
        <p14:creationId xmlns:p14="http://schemas.microsoft.com/office/powerpoint/2010/main" val="3246447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p:nvPr/>
        </p:nvPicPr>
        <p:blipFill>
          <a:blip r:embed="rId2" cstate="print"/>
          <a:stretch>
            <a:fillRect/>
          </a:stretch>
        </p:blipFill>
        <p:spPr>
          <a:xfrm>
            <a:off x="846436" y="1613397"/>
            <a:ext cx="9435920" cy="3943672"/>
          </a:xfrm>
          <a:prstGeom prst="rect">
            <a:avLst/>
          </a:prstGeom>
        </p:spPr>
      </p:pic>
      <p:sp>
        <p:nvSpPr>
          <p:cNvPr id="8" name="TextBox 7"/>
          <p:cNvSpPr txBox="1"/>
          <p:nvPr/>
        </p:nvSpPr>
        <p:spPr>
          <a:xfrm>
            <a:off x="2615778" y="5655916"/>
            <a:ext cx="7244771" cy="615553"/>
          </a:xfrm>
          <a:prstGeom prst="rect">
            <a:avLst/>
          </a:prstGeom>
          <a:noFill/>
        </p:spPr>
        <p:txBody>
          <a:bodyPr wrap="square" lIns="121917" tIns="60958" rIns="121917" bIns="60958" rtlCol="0">
            <a:spAutoFit/>
          </a:bodyPr>
          <a:lstStyle/>
          <a:p>
            <a:pPr marL="228594" indent="-228594" algn="just">
              <a:buFont typeface="Wingdings" pitchFamily="2" charset="2"/>
              <a:buChar char="q"/>
            </a:pPr>
            <a:r>
              <a:rPr lang="en-IN" sz="1600" b="1" dirty="0">
                <a:latin typeface="Times New Roman" pitchFamily="18" charset="0"/>
                <a:cs typeface="Times New Roman" pitchFamily="18" charset="0"/>
              </a:rPr>
              <a:t>Samples from the </a:t>
            </a:r>
            <a:r>
              <a:rPr lang="en-IN" sz="1600" b="1" dirty="0" err="1">
                <a:latin typeface="Times New Roman" pitchFamily="18" charset="0"/>
                <a:cs typeface="Times New Roman" pitchFamily="18" charset="0"/>
              </a:rPr>
              <a:t>FaceForensics</a:t>
            </a:r>
            <a:r>
              <a:rPr lang="en-IN" sz="1600" b="1" dirty="0">
                <a:latin typeface="Times New Roman" pitchFamily="18" charset="0"/>
                <a:cs typeface="Times New Roman" pitchFamily="18" charset="0"/>
              </a:rPr>
              <a:t>++ dataset depicting both unaltered and manipulated facial images.</a:t>
            </a:r>
            <a:endParaRPr lang="en-US" sz="1600" dirty="0">
              <a:latin typeface="Times New Roman" pitchFamily="18" charset="0"/>
              <a:cs typeface="Times New Roman" pitchFamily="18" charset="0"/>
            </a:endParaRPr>
          </a:p>
        </p:txBody>
      </p:sp>
      <p:sp>
        <p:nvSpPr>
          <p:cNvPr id="2" name="Date Placeholder 1"/>
          <p:cNvSpPr>
            <a:spLocks noGrp="1"/>
          </p:cNvSpPr>
          <p:nvPr>
            <p:ph type="dt" sz="half" idx="10"/>
          </p:nvPr>
        </p:nvSpPr>
        <p:spPr/>
        <p:txBody>
          <a:bodyPr/>
          <a:lstStyle/>
          <a:p>
            <a:fld id="{D4886548-0811-494D-8632-5EB4358119C2}" type="datetime1">
              <a:rPr lang="en-US" smtClean="0"/>
              <a:t>5/25/2024</a:t>
            </a:fld>
            <a:endParaRPr lang="en-US"/>
          </a:p>
        </p:txBody>
      </p:sp>
      <p:sp>
        <p:nvSpPr>
          <p:cNvPr id="3" name="Footer Placeholder 2"/>
          <p:cNvSpPr>
            <a:spLocks noGrp="1"/>
          </p:cNvSpPr>
          <p:nvPr>
            <p:ph type="ftr" sz="quarter" idx="11"/>
          </p:nvPr>
        </p:nvSpPr>
        <p:spPr/>
        <p:txBody>
          <a:bodyPr/>
          <a:lstStyle/>
          <a:p>
            <a:r>
              <a:rPr lang="en-US" smtClean="0"/>
              <a:t>717822Z135</a:t>
            </a:r>
            <a:endParaRPr lang="en-US"/>
          </a:p>
        </p:txBody>
      </p:sp>
      <p:sp>
        <p:nvSpPr>
          <p:cNvPr id="4" name="Slide Number Placeholder 3"/>
          <p:cNvSpPr>
            <a:spLocks noGrp="1"/>
          </p:cNvSpPr>
          <p:nvPr>
            <p:ph type="sldNum" sz="quarter" idx="12"/>
          </p:nvPr>
        </p:nvSpPr>
        <p:spPr/>
        <p:txBody>
          <a:bodyPr/>
          <a:lstStyle/>
          <a:p>
            <a:fld id="{D38DC0B9-C475-4FDF-8DD2-FF30D3C761E7}" type="slidenum">
              <a:rPr lang="en-US" smtClean="0"/>
              <a:t>17</a:t>
            </a:fld>
            <a:endParaRPr lang="en-US"/>
          </a:p>
        </p:txBody>
      </p:sp>
    </p:spTree>
    <p:extLst>
      <p:ext uri="{BB962C8B-B14F-4D97-AF65-F5344CB8AC3E}">
        <p14:creationId xmlns:p14="http://schemas.microsoft.com/office/powerpoint/2010/main" val="9203125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B8E4C0E7-D73C-4C4C-85B3-A3A6CD045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053" y="308008"/>
            <a:ext cx="5342020" cy="6135972"/>
          </a:xfrm>
          <a:prstGeom prst="rect">
            <a:avLst/>
          </a:prstGeom>
        </p:spPr>
      </p:pic>
      <p:sp>
        <p:nvSpPr>
          <p:cNvPr id="2" name="Rectangle 1"/>
          <p:cNvSpPr/>
          <p:nvPr/>
        </p:nvSpPr>
        <p:spPr>
          <a:xfrm>
            <a:off x="436554" y="568693"/>
            <a:ext cx="3117194" cy="446272"/>
          </a:xfrm>
          <a:prstGeom prst="rect">
            <a:avLst/>
          </a:prstGeom>
        </p:spPr>
        <p:txBody>
          <a:bodyPr wrap="none" lIns="121917" tIns="60958" rIns="121917" bIns="60958">
            <a:spAutoFit/>
          </a:bodyPr>
          <a:lstStyle/>
          <a:p>
            <a:pPr algn="ctr"/>
            <a:r>
              <a:rPr lang="en-IN" sz="2100" b="1" dirty="0" smtClean="0">
                <a:latin typeface="Times New Roman" panose="02020603050405020304" pitchFamily="18" charset="0"/>
                <a:cs typeface="Times New Roman" panose="02020603050405020304" pitchFamily="18" charset="0"/>
              </a:rPr>
              <a:t>7.2 PRE-PROCESSING</a:t>
            </a:r>
            <a:r>
              <a:rPr lang="en-IN" sz="2100" b="1" dirty="0">
                <a:latin typeface="Times New Roman" panose="02020603050405020304" pitchFamily="18" charset="0"/>
                <a:cs typeface="Times New Roman" panose="02020603050405020304" pitchFamily="18" charset="0"/>
              </a:rPr>
              <a:t>:</a:t>
            </a:r>
          </a:p>
        </p:txBody>
      </p:sp>
      <p:sp>
        <p:nvSpPr>
          <p:cNvPr id="3" name="Rectangle 2"/>
          <p:cNvSpPr/>
          <p:nvPr/>
        </p:nvSpPr>
        <p:spPr>
          <a:xfrm>
            <a:off x="455053" y="1237286"/>
            <a:ext cx="6096000" cy="1969766"/>
          </a:xfrm>
          <a:prstGeom prst="rect">
            <a:avLst/>
          </a:prstGeom>
        </p:spPr>
        <p:txBody>
          <a:bodyPr lIns="121917" tIns="60958" rIns="121917" bIns="60958">
            <a:spAutoFit/>
          </a:bodyPr>
          <a:lstStyle/>
          <a:p>
            <a:pPr algn="just">
              <a:lnSpc>
                <a:spcPct val="150000"/>
              </a:lnSpc>
            </a:pPr>
            <a:r>
              <a:rPr lang="en-US" sz="1600" dirty="0">
                <a:latin typeface="Times New Roman" pitchFamily="18" charset="0"/>
                <a:cs typeface="Times New Roman" pitchFamily="18" charset="0"/>
              </a:rPr>
              <a:t>Video detection, on the other hand, follows a different approach. We first preprocess the videos using </a:t>
            </a:r>
            <a:r>
              <a:rPr lang="en-US" sz="1600" dirty="0" err="1">
                <a:latin typeface="Times New Roman" pitchFamily="18" charset="0"/>
                <a:cs typeface="Times New Roman" pitchFamily="18" charset="0"/>
              </a:rPr>
              <a:t>ResNext</a:t>
            </a:r>
            <a:r>
              <a:rPr lang="en-US" sz="1600" dirty="0">
                <a:latin typeface="Times New Roman" pitchFamily="18" charset="0"/>
                <a:cs typeface="Times New Roman" pitchFamily="18" charset="0"/>
              </a:rPr>
              <a:t> CNN, which LSTM network is used to carry out the real detection. This combination allows for a comprehensive analysis of temporal patterns within the videos, aiding in the accurate identification of </a:t>
            </a:r>
            <a:r>
              <a:rPr lang="en-US" sz="1600" dirty="0" err="1">
                <a:latin typeface="Times New Roman" pitchFamily="18" charset="0"/>
                <a:cs typeface="Times New Roman" pitchFamily="18" charset="0"/>
              </a:rPr>
              <a:t>deepfake</a:t>
            </a:r>
            <a:r>
              <a:rPr lang="en-US" sz="1600" dirty="0">
                <a:latin typeface="Times New Roman" pitchFamily="18" charset="0"/>
                <a:cs typeface="Times New Roman" pitchFamily="18" charset="0"/>
              </a:rPr>
              <a:t> content.</a:t>
            </a:r>
          </a:p>
        </p:txBody>
      </p:sp>
      <p:sp>
        <p:nvSpPr>
          <p:cNvPr id="7" name="Rectangle 6"/>
          <p:cNvSpPr/>
          <p:nvPr/>
        </p:nvSpPr>
        <p:spPr>
          <a:xfrm>
            <a:off x="853055" y="3440094"/>
            <a:ext cx="6096000" cy="1969766"/>
          </a:xfrm>
          <a:prstGeom prst="rect">
            <a:avLst/>
          </a:prstGeom>
        </p:spPr>
        <p:txBody>
          <a:bodyPr lIns="121917" tIns="60958" rIns="121917" bIns="60958">
            <a:spAutoFit/>
          </a:bodyPr>
          <a:lstStyle/>
          <a:p>
            <a:pPr marL="228594" indent="-228594">
              <a:lnSpc>
                <a:spcPct val="150000"/>
              </a:lnSpc>
              <a:buFont typeface="Wingdings" pitchFamily="2" charset="2"/>
              <a:buChar char="§"/>
            </a:pPr>
            <a:r>
              <a:rPr lang="en-GB" sz="1600" dirty="0">
                <a:latin typeface="Times New Roman" pitchFamily="18" charset="0"/>
                <a:cs typeface="Times New Roman" pitchFamily="18" charset="0"/>
              </a:rPr>
              <a:t>SPLIT VIDEO INTO FRAMES</a:t>
            </a:r>
          </a:p>
          <a:p>
            <a:pPr marL="228594" indent="-228594">
              <a:lnSpc>
                <a:spcPct val="150000"/>
              </a:lnSpc>
              <a:buFont typeface="Wingdings" pitchFamily="2" charset="2"/>
              <a:buChar char="§"/>
            </a:pPr>
            <a:r>
              <a:rPr lang="en-GB" sz="1600" dirty="0">
                <a:latin typeface="Times New Roman" pitchFamily="18" charset="0"/>
                <a:cs typeface="Times New Roman" pitchFamily="18" charset="0"/>
              </a:rPr>
              <a:t>FACE DETECTION</a:t>
            </a:r>
          </a:p>
          <a:p>
            <a:pPr marL="228594" indent="-228594">
              <a:lnSpc>
                <a:spcPct val="150000"/>
              </a:lnSpc>
              <a:buFont typeface="Wingdings" pitchFamily="2" charset="2"/>
              <a:buChar char="§"/>
            </a:pPr>
            <a:r>
              <a:rPr lang="en-GB" sz="1600" dirty="0">
                <a:latin typeface="Times New Roman" pitchFamily="18" charset="0"/>
                <a:cs typeface="Times New Roman" pitchFamily="18" charset="0"/>
              </a:rPr>
              <a:t>CROPING FACE</a:t>
            </a:r>
          </a:p>
          <a:p>
            <a:pPr marL="228594" indent="-228594">
              <a:lnSpc>
                <a:spcPct val="150000"/>
              </a:lnSpc>
              <a:buFont typeface="Wingdings" pitchFamily="2" charset="2"/>
              <a:buChar char="§"/>
            </a:pPr>
            <a:r>
              <a:rPr lang="en-GB" sz="1600" dirty="0">
                <a:latin typeface="Times New Roman" pitchFamily="18" charset="0"/>
                <a:cs typeface="Times New Roman" pitchFamily="18" charset="0"/>
              </a:rPr>
              <a:t>CREATING NEW FACE CROPPED VIDEO</a:t>
            </a:r>
          </a:p>
          <a:p>
            <a:pPr marL="228594" indent="-228594">
              <a:lnSpc>
                <a:spcPct val="150000"/>
              </a:lnSpc>
              <a:buFont typeface="Wingdings" pitchFamily="2" charset="2"/>
              <a:buChar char="§"/>
            </a:pPr>
            <a:r>
              <a:rPr lang="en-GB" sz="1600" dirty="0">
                <a:latin typeface="Times New Roman" pitchFamily="18" charset="0"/>
                <a:cs typeface="Times New Roman" pitchFamily="18" charset="0"/>
              </a:rPr>
              <a:t>SAVING THE FACE CROPPED VIDEO</a:t>
            </a:r>
            <a:endParaRPr lang="en-US" sz="16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819359D9-BA1A-49DB-875E-237E020B258B}" type="datetime1">
              <a:rPr lang="en-US" smtClean="0"/>
              <a:t>5/25/2024</a:t>
            </a:fld>
            <a:endParaRPr lang="en-US"/>
          </a:p>
        </p:txBody>
      </p:sp>
      <p:sp>
        <p:nvSpPr>
          <p:cNvPr id="5" name="Footer Placeholder 4"/>
          <p:cNvSpPr>
            <a:spLocks noGrp="1"/>
          </p:cNvSpPr>
          <p:nvPr>
            <p:ph type="ftr" sz="quarter" idx="11"/>
          </p:nvPr>
        </p:nvSpPr>
        <p:spPr/>
        <p:txBody>
          <a:bodyPr/>
          <a:lstStyle/>
          <a:p>
            <a:r>
              <a:rPr lang="en-US" smtClean="0"/>
              <a:t>717822Z135</a:t>
            </a:r>
            <a:endParaRPr lang="en-US"/>
          </a:p>
        </p:txBody>
      </p:sp>
      <p:sp>
        <p:nvSpPr>
          <p:cNvPr id="8" name="Slide Number Placeholder 7"/>
          <p:cNvSpPr>
            <a:spLocks noGrp="1"/>
          </p:cNvSpPr>
          <p:nvPr>
            <p:ph type="sldNum" sz="quarter" idx="12"/>
          </p:nvPr>
        </p:nvSpPr>
        <p:spPr/>
        <p:txBody>
          <a:bodyPr/>
          <a:lstStyle/>
          <a:p>
            <a:fld id="{D38DC0B9-C475-4FDF-8DD2-FF30D3C761E7}" type="slidenum">
              <a:rPr lang="en-US" smtClean="0"/>
              <a:t>18</a:t>
            </a:fld>
            <a:endParaRPr lang="en-US"/>
          </a:p>
        </p:txBody>
      </p:sp>
    </p:spTree>
    <p:extLst>
      <p:ext uri="{BB962C8B-B14F-4D97-AF65-F5344CB8AC3E}">
        <p14:creationId xmlns:p14="http://schemas.microsoft.com/office/powerpoint/2010/main" val="3158788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0F2FD8DB-BD9B-41D4-86D0-A863C85EF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250853"/>
            <a:ext cx="4669104" cy="6449352"/>
          </a:xfrm>
          <a:prstGeom prst="rect">
            <a:avLst/>
          </a:prstGeom>
        </p:spPr>
      </p:pic>
      <p:sp>
        <p:nvSpPr>
          <p:cNvPr id="2" name="Rectangle 1"/>
          <p:cNvSpPr/>
          <p:nvPr/>
        </p:nvSpPr>
        <p:spPr>
          <a:xfrm>
            <a:off x="283359" y="708143"/>
            <a:ext cx="3863616" cy="446272"/>
          </a:xfrm>
          <a:prstGeom prst="rect">
            <a:avLst/>
          </a:prstGeom>
        </p:spPr>
        <p:txBody>
          <a:bodyPr wrap="none" lIns="121917" tIns="60958" rIns="121917" bIns="60958">
            <a:spAutoFit/>
          </a:bodyPr>
          <a:lstStyle/>
          <a:p>
            <a:pPr algn="ctr"/>
            <a:r>
              <a:rPr lang="en-IN" sz="2100" b="1" dirty="0" smtClean="0">
                <a:latin typeface="Times New Roman" panose="02020603050405020304" pitchFamily="18" charset="0"/>
                <a:cs typeface="Times New Roman" panose="02020603050405020304" pitchFamily="18" charset="0"/>
              </a:rPr>
              <a:t>7.3 TRAINING </a:t>
            </a:r>
            <a:r>
              <a:rPr lang="en-IN" sz="2100" b="1" dirty="0">
                <a:latin typeface="Times New Roman" panose="02020603050405020304" pitchFamily="18" charset="0"/>
                <a:cs typeface="Times New Roman" panose="02020603050405020304" pitchFamily="18" charset="0"/>
              </a:rPr>
              <a:t>WORKFLOW:</a:t>
            </a:r>
          </a:p>
        </p:txBody>
      </p:sp>
      <p:sp>
        <p:nvSpPr>
          <p:cNvPr id="3" name="Rectangle 2"/>
          <p:cNvSpPr/>
          <p:nvPr/>
        </p:nvSpPr>
        <p:spPr>
          <a:xfrm>
            <a:off x="1219200" y="1832110"/>
            <a:ext cx="6096000" cy="3447093"/>
          </a:xfrm>
          <a:prstGeom prst="rect">
            <a:avLst/>
          </a:prstGeom>
        </p:spPr>
        <p:txBody>
          <a:bodyPr lIns="121917" tIns="60958" rIns="121917" bIns="60958">
            <a:spAutoFit/>
          </a:bodyPr>
          <a:lstStyle/>
          <a:p>
            <a:pPr algn="just">
              <a:lnSpc>
                <a:spcPct val="150000"/>
              </a:lnSpc>
            </a:pPr>
            <a:r>
              <a:rPr lang="en-GB" sz="1600" dirty="0">
                <a:latin typeface="Times New Roman" pitchFamily="18" charset="0"/>
                <a:cs typeface="Times New Roman" pitchFamily="18" charset="0"/>
              </a:rPr>
              <a:t>To detect </a:t>
            </a:r>
            <a:r>
              <a:rPr lang="en-GB" sz="1600" dirty="0" err="1">
                <a:latin typeface="Times New Roman" pitchFamily="18" charset="0"/>
                <a:cs typeface="Times New Roman" pitchFamily="18" charset="0"/>
              </a:rPr>
              <a:t>deepfake</a:t>
            </a:r>
            <a:r>
              <a:rPr lang="en-GB" sz="1600" dirty="0">
                <a:latin typeface="Times New Roman" pitchFamily="18" charset="0"/>
                <a:cs typeface="Times New Roman" pitchFamily="18" charset="0"/>
              </a:rPr>
              <a:t> videos, we use a two-step process. First, we prepare the videos using a special type of computer program called </a:t>
            </a:r>
            <a:r>
              <a:rPr lang="en-GB" sz="1600" dirty="0" err="1">
                <a:latin typeface="Times New Roman" pitchFamily="18" charset="0"/>
                <a:cs typeface="Times New Roman" pitchFamily="18" charset="0"/>
              </a:rPr>
              <a:t>ResNext</a:t>
            </a:r>
            <a:r>
              <a:rPr lang="en-GB" sz="1600" dirty="0">
                <a:latin typeface="Times New Roman" pitchFamily="18" charset="0"/>
                <a:cs typeface="Times New Roman" pitchFamily="18" charset="0"/>
              </a:rPr>
              <a:t> CNN. This program helps us get the videos ready for analysis. Then, we use another program called LSTM network to actually detect whether the videos are real or fake. This method helps us look closely at how things change over time in the videos, which is important for spotting </a:t>
            </a:r>
            <a:r>
              <a:rPr lang="en-GB" sz="1600" dirty="0" err="1">
                <a:latin typeface="Times New Roman" pitchFamily="18" charset="0"/>
                <a:cs typeface="Times New Roman" pitchFamily="18" charset="0"/>
              </a:rPr>
              <a:t>deepfakes</a:t>
            </a:r>
            <a:r>
              <a:rPr lang="en-GB" sz="1600" dirty="0">
                <a:latin typeface="Times New Roman" pitchFamily="18" charset="0"/>
                <a:cs typeface="Times New Roman" pitchFamily="18" charset="0"/>
              </a:rPr>
              <a:t>. By combining these two programs, we can better understand the patterns in the videos and accurately identify any fake content.</a:t>
            </a:r>
            <a:endParaRPr lang="en-US" sz="1600" dirty="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F4916CA1-6614-44B3-BB0D-BAAA715A1CB6}" type="datetime1">
              <a:rPr lang="en-US" smtClean="0"/>
              <a:t>5/25/2024</a:t>
            </a:fld>
            <a:endParaRPr lang="en-US"/>
          </a:p>
        </p:txBody>
      </p:sp>
      <p:sp>
        <p:nvSpPr>
          <p:cNvPr id="6" name="Footer Placeholder 5"/>
          <p:cNvSpPr>
            <a:spLocks noGrp="1"/>
          </p:cNvSpPr>
          <p:nvPr>
            <p:ph type="ftr" sz="quarter" idx="11"/>
          </p:nvPr>
        </p:nvSpPr>
        <p:spPr/>
        <p:txBody>
          <a:bodyPr/>
          <a:lstStyle/>
          <a:p>
            <a:r>
              <a:rPr lang="en-US" smtClean="0"/>
              <a:t>717822Z135</a:t>
            </a:r>
            <a:endParaRPr lang="en-US"/>
          </a:p>
        </p:txBody>
      </p:sp>
      <p:sp>
        <p:nvSpPr>
          <p:cNvPr id="7" name="Slide Number Placeholder 6"/>
          <p:cNvSpPr>
            <a:spLocks noGrp="1"/>
          </p:cNvSpPr>
          <p:nvPr>
            <p:ph type="sldNum" sz="quarter" idx="12"/>
          </p:nvPr>
        </p:nvSpPr>
        <p:spPr/>
        <p:txBody>
          <a:bodyPr/>
          <a:lstStyle/>
          <a:p>
            <a:fld id="{D38DC0B9-C475-4FDF-8DD2-FF30D3C761E7}" type="slidenum">
              <a:rPr lang="en-US" smtClean="0"/>
              <a:t>19</a:t>
            </a:fld>
            <a:endParaRPr lang="en-US"/>
          </a:p>
        </p:txBody>
      </p:sp>
    </p:spTree>
    <p:extLst>
      <p:ext uri="{BB962C8B-B14F-4D97-AF65-F5344CB8AC3E}">
        <p14:creationId xmlns:p14="http://schemas.microsoft.com/office/powerpoint/2010/main" val="3494918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7A52035-B3B1-4A71-8105-D0D8FFC0026D}" type="datetime1">
              <a:rPr lang="en-US" smtClean="0"/>
              <a:t>5/25/2024</a:t>
            </a:fld>
            <a:endParaRPr lang="en-US" dirty="0"/>
          </a:p>
        </p:txBody>
      </p:sp>
      <p:sp>
        <p:nvSpPr>
          <p:cNvPr id="5" name="Footer Placeholder 4"/>
          <p:cNvSpPr>
            <a:spLocks noGrp="1"/>
          </p:cNvSpPr>
          <p:nvPr>
            <p:ph type="ftr" sz="quarter" idx="11"/>
          </p:nvPr>
        </p:nvSpPr>
        <p:spPr/>
        <p:txBody>
          <a:bodyPr/>
          <a:lstStyle/>
          <a:p>
            <a:r>
              <a:rPr lang="en-US" smtClean="0"/>
              <a:t>717822Z135</a:t>
            </a:r>
            <a:endParaRPr lang="en-US" dirty="0"/>
          </a:p>
        </p:txBody>
      </p:sp>
      <p:sp>
        <p:nvSpPr>
          <p:cNvPr id="6" name="Slide Number Placeholder 5"/>
          <p:cNvSpPr>
            <a:spLocks noGrp="1"/>
          </p:cNvSpPr>
          <p:nvPr>
            <p:ph type="sldNum" sz="quarter" idx="12"/>
          </p:nvPr>
        </p:nvSpPr>
        <p:spPr/>
        <p:txBody>
          <a:bodyPr/>
          <a:lstStyle/>
          <a:p>
            <a:fld id="{D38DC0B9-C475-4FDF-8DD2-FF30D3C761E7}" type="slidenum">
              <a:rPr lang="en-US" smtClean="0"/>
              <a:pPr/>
              <a:t>2</a:t>
            </a:fld>
            <a:endParaRPr lang="en-US" dirty="0"/>
          </a:p>
        </p:txBody>
      </p:sp>
      <p:sp>
        <p:nvSpPr>
          <p:cNvPr id="7" name="Title 6"/>
          <p:cNvSpPr>
            <a:spLocks noGrp="1"/>
          </p:cNvSpPr>
          <p:nvPr>
            <p:ph type="title"/>
          </p:nvPr>
        </p:nvSpPr>
        <p:spPr>
          <a:xfrm>
            <a:off x="290190" y="141855"/>
            <a:ext cx="10515600" cy="1325563"/>
          </a:xfrm>
        </p:spPr>
        <p:txBody>
          <a:bodyPr>
            <a:normAutofit/>
          </a:bodyPr>
          <a:lstStyle/>
          <a:p>
            <a:r>
              <a:rPr lang="en-GB" sz="2100" dirty="0" smtClean="0">
                <a:latin typeface="Times New Roman" panose="02020603050405020304" pitchFamily="18" charset="0"/>
                <a:cs typeface="Times New Roman" panose="02020603050405020304" pitchFamily="18" charset="0"/>
              </a:rPr>
              <a:t>COMPANY PROFILE</a:t>
            </a:r>
            <a:endParaRPr lang="en-US" sz="2100" dirty="0">
              <a:latin typeface="Century Gothic" panose="020B0502020202020204" pitchFamily="34" charset="0"/>
            </a:endParaRPr>
          </a:p>
        </p:txBody>
      </p:sp>
      <p:sp>
        <p:nvSpPr>
          <p:cNvPr id="8" name="Rectangle 7"/>
          <p:cNvSpPr/>
          <p:nvPr/>
        </p:nvSpPr>
        <p:spPr>
          <a:xfrm>
            <a:off x="952161" y="1918786"/>
            <a:ext cx="10328136" cy="2677656"/>
          </a:xfrm>
          <a:prstGeom prst="rect">
            <a:avLst/>
          </a:prstGeom>
        </p:spPr>
        <p:txBody>
          <a:bodyPr wrap="square">
            <a:spAutoFit/>
          </a:bodyPr>
          <a:lstStyle/>
          <a:p>
            <a:pPr algn="just">
              <a:lnSpc>
                <a:spcPct val="150000"/>
              </a:lnSpc>
            </a:pPr>
            <a:r>
              <a:rPr lang="en-GB" sz="1600" dirty="0" err="1" smtClean="0">
                <a:latin typeface="Times New Roman" pitchFamily="18" charset="0"/>
                <a:cs typeface="Times New Roman" pitchFamily="18" charset="0"/>
              </a:rPr>
              <a:t>NoviTech</a:t>
            </a:r>
            <a:r>
              <a:rPr lang="en-GB" sz="1600" dirty="0" smtClean="0">
                <a:latin typeface="Times New Roman" pitchFamily="18" charset="0"/>
                <a:cs typeface="Times New Roman" pitchFamily="18" charset="0"/>
              </a:rPr>
              <a:t> </a:t>
            </a:r>
            <a:r>
              <a:rPr lang="en-GB" sz="1600" dirty="0">
                <a:latin typeface="Times New Roman" pitchFamily="18" charset="0"/>
                <a:cs typeface="Times New Roman" pitchFamily="18" charset="0"/>
              </a:rPr>
              <a:t>is an innovative technology company dedicated to product engineering, with particular emphasis on industries such as automotive and robotics, industrial electronics, high tech, projects, and training programs. Our engineers and developers have decades of experience crafting intelligent systems and devices for complex problems. We are passionate about developing customized solutions that maximize efficiency and deliver measurable value to businesses</a:t>
            </a:r>
            <a:r>
              <a:rPr lang="en-GB" sz="1600" dirty="0" smtClean="0">
                <a:latin typeface="Times New Roman" pitchFamily="18" charset="0"/>
                <a:cs typeface="Times New Roman" pitchFamily="18" charset="0"/>
              </a:rPr>
              <a:t>.</a:t>
            </a:r>
          </a:p>
          <a:p>
            <a:pPr algn="just">
              <a:lnSpc>
                <a:spcPct val="150000"/>
              </a:lnSpc>
            </a:pPr>
            <a:endParaRPr lang="en-GB" sz="1600" dirty="0">
              <a:latin typeface="Times New Roman" pitchFamily="18" charset="0"/>
              <a:cs typeface="Times New Roman" pitchFamily="18" charset="0"/>
            </a:endParaRPr>
          </a:p>
          <a:p>
            <a:pPr algn="just">
              <a:lnSpc>
                <a:spcPct val="150000"/>
              </a:lnSpc>
            </a:pPr>
            <a:r>
              <a:rPr lang="en-GB" sz="1600" dirty="0">
                <a:latin typeface="Times New Roman" pitchFamily="18" charset="0"/>
                <a:cs typeface="Times New Roman" pitchFamily="18" charset="0"/>
              </a:rPr>
              <a:t>Whether you need help improving production processes, implementing automation, developing cutting-edge products, or training personnel on new technologies, </a:t>
            </a:r>
            <a:r>
              <a:rPr lang="en-GB" sz="1600" dirty="0" err="1">
                <a:latin typeface="Times New Roman" pitchFamily="18" charset="0"/>
                <a:cs typeface="Times New Roman" pitchFamily="18" charset="0"/>
              </a:rPr>
              <a:t>NoviTech</a:t>
            </a:r>
            <a:r>
              <a:rPr lang="en-GB" sz="1600" dirty="0">
                <a:latin typeface="Times New Roman" pitchFamily="18" charset="0"/>
                <a:cs typeface="Times New Roman" pitchFamily="18" charset="0"/>
              </a:rPr>
              <a:t> can provide comprehensive and tailored support.</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13331740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258D9BD-1574-4C1B-800E-18D4CBC4A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255" y="1164168"/>
            <a:ext cx="4611964" cy="5409887"/>
          </a:xfrm>
          <a:prstGeom prst="rect">
            <a:avLst/>
          </a:prstGeom>
        </p:spPr>
      </p:pic>
      <p:sp>
        <p:nvSpPr>
          <p:cNvPr id="6" name="AutoShape 2" descr="Javascript Vector Logo - Download Free SVG Icon | Worldvectorlogo">
            <a:extLst>
              <a:ext uri="{FF2B5EF4-FFF2-40B4-BE49-F238E27FC236}">
                <a16:creationId xmlns="" xmlns:a16="http://schemas.microsoft.com/office/drawing/2014/main" id="{4C03810A-0534-4FFF-BF9C-3250C9DCB8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endParaRPr lang="en-IN"/>
          </a:p>
        </p:txBody>
      </p:sp>
      <p:sp>
        <p:nvSpPr>
          <p:cNvPr id="2" name="Rectangle 1"/>
          <p:cNvSpPr/>
          <p:nvPr/>
        </p:nvSpPr>
        <p:spPr>
          <a:xfrm>
            <a:off x="738388" y="2224916"/>
            <a:ext cx="6096000" cy="2339098"/>
          </a:xfrm>
          <a:prstGeom prst="rect">
            <a:avLst/>
          </a:prstGeom>
        </p:spPr>
        <p:txBody>
          <a:bodyPr lIns="121917" tIns="60958" rIns="121917" bIns="60958">
            <a:spAutoFit/>
          </a:bodyPr>
          <a:lstStyle/>
          <a:p>
            <a:pPr algn="just">
              <a:lnSpc>
                <a:spcPct val="150000"/>
              </a:lnSpc>
            </a:pPr>
            <a:r>
              <a:rPr lang="en-US" sz="1600" dirty="0">
                <a:latin typeface="Times New Roman" pitchFamily="18" charset="0"/>
                <a:cs typeface="Times New Roman" pitchFamily="18" charset="0"/>
              </a:rPr>
              <a:t>A fresh video is given to the trained algorithm for forecasting. In addition, the format of the learnt model is imported by preprocessing a new video. The faces in the divided video are cropped once it has been divided into frames, and instead of being kept locally, the cropped frames are transmitted directly to the trained model for detection. Figure 5 shows the prediction procedure.</a:t>
            </a:r>
          </a:p>
        </p:txBody>
      </p:sp>
      <p:sp>
        <p:nvSpPr>
          <p:cNvPr id="4" name="Rectangle 3"/>
          <p:cNvSpPr/>
          <p:nvPr/>
        </p:nvSpPr>
        <p:spPr>
          <a:xfrm>
            <a:off x="283336" y="712763"/>
            <a:ext cx="4773768" cy="451405"/>
          </a:xfrm>
          <a:prstGeom prst="rect">
            <a:avLst/>
          </a:prstGeom>
        </p:spPr>
        <p:txBody>
          <a:bodyPr wrap="square" lIns="121917" tIns="60958" rIns="121917" bIns="60958">
            <a:spAutoFit/>
          </a:bodyPr>
          <a:lstStyle/>
          <a:p>
            <a:r>
              <a:rPr lang="en-IN" sz="2100" b="1" dirty="0" smtClean="0">
                <a:latin typeface="Times New Roman" panose="02020603050405020304" pitchFamily="18" charset="0"/>
                <a:cs typeface="Times New Roman" panose="02020603050405020304" pitchFamily="18" charset="0"/>
              </a:rPr>
              <a:t>7.4 PREDICTION </a:t>
            </a:r>
            <a:r>
              <a:rPr lang="en-IN" sz="2100" b="1" dirty="0">
                <a:latin typeface="Times New Roman" panose="02020603050405020304" pitchFamily="18" charset="0"/>
                <a:cs typeface="Times New Roman" panose="02020603050405020304" pitchFamily="18" charset="0"/>
              </a:rPr>
              <a:t>WORKFLOW:</a:t>
            </a:r>
          </a:p>
        </p:txBody>
      </p:sp>
      <p:sp>
        <p:nvSpPr>
          <p:cNvPr id="5" name="Date Placeholder 4"/>
          <p:cNvSpPr>
            <a:spLocks noGrp="1"/>
          </p:cNvSpPr>
          <p:nvPr>
            <p:ph type="dt" sz="half" idx="10"/>
          </p:nvPr>
        </p:nvSpPr>
        <p:spPr/>
        <p:txBody>
          <a:bodyPr/>
          <a:lstStyle/>
          <a:p>
            <a:fld id="{C1D66BF3-FEC8-47AA-ADC2-F83400A7CC57}" type="datetime1">
              <a:rPr lang="en-US" smtClean="0"/>
              <a:t>5/25/2024</a:t>
            </a:fld>
            <a:endParaRPr lang="en-US"/>
          </a:p>
        </p:txBody>
      </p:sp>
      <p:sp>
        <p:nvSpPr>
          <p:cNvPr id="7" name="Footer Placeholder 6"/>
          <p:cNvSpPr>
            <a:spLocks noGrp="1"/>
          </p:cNvSpPr>
          <p:nvPr>
            <p:ph type="ftr" sz="quarter" idx="11"/>
          </p:nvPr>
        </p:nvSpPr>
        <p:spPr/>
        <p:txBody>
          <a:bodyPr/>
          <a:lstStyle/>
          <a:p>
            <a:r>
              <a:rPr lang="en-US" smtClean="0"/>
              <a:t>717822Z135</a:t>
            </a:r>
            <a:endParaRPr lang="en-US"/>
          </a:p>
        </p:txBody>
      </p:sp>
      <p:sp>
        <p:nvSpPr>
          <p:cNvPr id="8" name="Slide Number Placeholder 7"/>
          <p:cNvSpPr>
            <a:spLocks noGrp="1"/>
          </p:cNvSpPr>
          <p:nvPr>
            <p:ph type="sldNum" sz="quarter" idx="12"/>
          </p:nvPr>
        </p:nvSpPr>
        <p:spPr/>
        <p:txBody>
          <a:bodyPr/>
          <a:lstStyle/>
          <a:p>
            <a:fld id="{D38DC0B9-C475-4FDF-8DD2-FF30D3C761E7}" type="slidenum">
              <a:rPr lang="en-US" smtClean="0"/>
              <a:t>20</a:t>
            </a:fld>
            <a:endParaRPr lang="en-US"/>
          </a:p>
        </p:txBody>
      </p:sp>
    </p:spTree>
    <p:extLst>
      <p:ext uri="{BB962C8B-B14F-4D97-AF65-F5344CB8AC3E}">
        <p14:creationId xmlns:p14="http://schemas.microsoft.com/office/powerpoint/2010/main" val="3496782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9836CD2-F13A-47F2-938D-E3BE50A74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923" y="2954781"/>
            <a:ext cx="1246416" cy="1286367"/>
          </a:xfrm>
          <a:prstGeom prst="rect">
            <a:avLst/>
          </a:prstGeom>
        </p:spPr>
      </p:pic>
      <p:sp>
        <p:nvSpPr>
          <p:cNvPr id="5" name="Rectangle 4">
            <a:extLst>
              <a:ext uri="{FF2B5EF4-FFF2-40B4-BE49-F238E27FC236}">
                <a16:creationId xmlns="" xmlns:a16="http://schemas.microsoft.com/office/drawing/2014/main" id="{4DD31556-2D31-466A-A076-83575D2DC78F}"/>
              </a:ext>
            </a:extLst>
          </p:cNvPr>
          <p:cNvSpPr/>
          <p:nvPr/>
        </p:nvSpPr>
        <p:spPr>
          <a:xfrm>
            <a:off x="1809215" y="1424539"/>
            <a:ext cx="2933648" cy="4807296"/>
          </a:xfrm>
          <a:prstGeom prst="rect">
            <a:avLst/>
          </a:prstGeom>
        </p:spPr>
        <p:style>
          <a:lnRef idx="1">
            <a:schemeClr val="accent1"/>
          </a:lnRef>
          <a:fillRef idx="3">
            <a:schemeClr val="accent1"/>
          </a:fillRef>
          <a:effectRef idx="2">
            <a:schemeClr val="accent1"/>
          </a:effectRef>
          <a:fontRef idx="minor">
            <a:schemeClr val="lt1"/>
          </a:fontRef>
        </p:style>
        <p:txBody>
          <a:bodyPr lIns="91438" tIns="45719" rIns="91438" bIns="45719" rtlCol="0" anchor="t"/>
          <a:lstStyle/>
          <a:p>
            <a:pPr algn="ctr"/>
            <a:r>
              <a:rPr lang="en-IN" dirty="0"/>
              <a:t>ResNext-50</a:t>
            </a:r>
          </a:p>
        </p:txBody>
      </p:sp>
      <p:pic>
        <p:nvPicPr>
          <p:cNvPr id="7" name="Picture 6">
            <a:extLst>
              <a:ext uri="{FF2B5EF4-FFF2-40B4-BE49-F238E27FC236}">
                <a16:creationId xmlns="" xmlns:a16="http://schemas.microsoft.com/office/drawing/2014/main" id="{7120E48B-13FA-4B8A-9467-C98711E57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087" y="1789904"/>
            <a:ext cx="4104861" cy="4206181"/>
          </a:xfrm>
          <a:prstGeom prst="rect">
            <a:avLst/>
          </a:prstGeom>
        </p:spPr>
      </p:pic>
      <p:sp>
        <p:nvSpPr>
          <p:cNvPr id="9" name="Rectangle 8">
            <a:extLst>
              <a:ext uri="{FF2B5EF4-FFF2-40B4-BE49-F238E27FC236}">
                <a16:creationId xmlns="" xmlns:a16="http://schemas.microsoft.com/office/drawing/2014/main" id="{2EBF7BEB-635D-40AC-B716-EB817515AC48}"/>
              </a:ext>
            </a:extLst>
          </p:cNvPr>
          <p:cNvSpPr/>
          <p:nvPr/>
        </p:nvSpPr>
        <p:spPr>
          <a:xfrm>
            <a:off x="6173054" y="1424539"/>
            <a:ext cx="2314964" cy="4807296"/>
          </a:xfrm>
          <a:prstGeom prst="rect">
            <a:avLst/>
          </a:prstGeom>
        </p:spPr>
        <p:style>
          <a:lnRef idx="0">
            <a:schemeClr val="dk1"/>
          </a:lnRef>
          <a:fillRef idx="3">
            <a:schemeClr val="dk1"/>
          </a:fillRef>
          <a:effectRef idx="3">
            <a:schemeClr val="dk1"/>
          </a:effectRef>
          <a:fontRef idx="minor">
            <a:schemeClr val="lt1"/>
          </a:fontRef>
        </p:style>
        <p:txBody>
          <a:bodyPr lIns="91438" tIns="45719" rIns="91438" bIns="45719" rtlCol="0" anchor="t"/>
          <a:lstStyle/>
          <a:p>
            <a:r>
              <a:rPr lang="en-US" sz="2000" dirty="0">
                <a:latin typeface="Times New Roman" panose="02020603050405020304" pitchFamily="18" charset="0"/>
                <a:cs typeface="Times New Roman" panose="02020603050405020304" pitchFamily="18" charset="0"/>
              </a:rPr>
              <a:t>1 LSTM layer with 2048 shape input vector and 2048 latent features along with 0.4</a:t>
            </a:r>
          </a:p>
          <a:p>
            <a:r>
              <a:rPr lang="en-IN" sz="2000" dirty="0">
                <a:latin typeface="Times New Roman" panose="02020603050405020304" pitchFamily="18" charset="0"/>
                <a:cs typeface="Times New Roman" panose="02020603050405020304" pitchFamily="18" charset="0"/>
              </a:rPr>
              <a:t>chance of dropout and </a:t>
            </a:r>
            <a:r>
              <a:rPr lang="en-IN" sz="2000" dirty="0" err="1">
                <a:latin typeface="Times New Roman" panose="02020603050405020304" pitchFamily="18" charset="0"/>
                <a:cs typeface="Times New Roman" panose="02020603050405020304" pitchFamily="18" charset="0"/>
              </a:rPr>
              <a:t>ReLU</a:t>
            </a:r>
            <a:r>
              <a:rPr lang="en-IN" sz="2000" dirty="0">
                <a:latin typeface="Times New Roman" panose="02020603050405020304" pitchFamily="18" charset="0"/>
                <a:cs typeface="Times New Roman" panose="02020603050405020304" pitchFamily="18" charset="0"/>
              </a:rPr>
              <a:t> Activation function</a:t>
            </a:r>
          </a:p>
        </p:txBody>
      </p:sp>
      <p:pic>
        <p:nvPicPr>
          <p:cNvPr id="14" name="Picture 13">
            <a:extLst>
              <a:ext uri="{FF2B5EF4-FFF2-40B4-BE49-F238E27FC236}">
                <a16:creationId xmlns="" xmlns:a16="http://schemas.microsoft.com/office/drawing/2014/main" id="{868CC00A-C317-4CF2-96EB-4993405B8F3F}"/>
              </a:ext>
            </a:extLst>
          </p:cNvPr>
          <p:cNvPicPr>
            <a:picLocks noChangeAspect="1"/>
          </p:cNvPicPr>
          <p:nvPr/>
        </p:nvPicPr>
        <p:blipFill rotWithShape="1">
          <a:blip r:embed="rId4">
            <a:extLst>
              <a:ext uri="{28A0092B-C50C-407E-A947-70E740481C1C}">
                <a14:useLocalDpi xmlns:a14="http://schemas.microsoft.com/office/drawing/2010/main" val="0"/>
              </a:ext>
            </a:extLst>
          </a:blip>
          <a:srcRect r="11362"/>
          <a:stretch/>
        </p:blipFill>
        <p:spPr>
          <a:xfrm>
            <a:off x="8488018" y="1424539"/>
            <a:ext cx="3409438" cy="4807296"/>
          </a:xfrm>
          <a:prstGeom prst="rect">
            <a:avLst/>
          </a:prstGeom>
        </p:spPr>
      </p:pic>
      <p:pic>
        <p:nvPicPr>
          <p:cNvPr id="16" name="Picture 15">
            <a:extLst>
              <a:ext uri="{FF2B5EF4-FFF2-40B4-BE49-F238E27FC236}">
                <a16:creationId xmlns="" xmlns:a16="http://schemas.microsoft.com/office/drawing/2014/main" id="{75D642BE-ACE9-4CD0-BFDC-32B3805717F0}"/>
              </a:ext>
            </a:extLst>
          </p:cNvPr>
          <p:cNvPicPr>
            <a:picLocks noChangeAspect="1"/>
          </p:cNvPicPr>
          <p:nvPr/>
        </p:nvPicPr>
        <p:blipFill rotWithShape="1">
          <a:blip r:embed="rId5">
            <a:extLst>
              <a:ext uri="{28A0092B-C50C-407E-A947-70E740481C1C}">
                <a14:useLocalDpi xmlns:a14="http://schemas.microsoft.com/office/drawing/2010/main" val="0"/>
              </a:ext>
            </a:extLst>
          </a:blip>
          <a:srcRect l="33234" r="31055"/>
          <a:stretch/>
        </p:blipFill>
        <p:spPr>
          <a:xfrm>
            <a:off x="6323375" y="3965608"/>
            <a:ext cx="1917439" cy="1879911"/>
          </a:xfrm>
          <a:prstGeom prst="rect">
            <a:avLst/>
          </a:prstGeom>
        </p:spPr>
      </p:pic>
      <p:sp>
        <p:nvSpPr>
          <p:cNvPr id="17" name="Rectangle: Rounded Corners 16">
            <a:extLst>
              <a:ext uri="{FF2B5EF4-FFF2-40B4-BE49-F238E27FC236}">
                <a16:creationId xmlns="" xmlns:a16="http://schemas.microsoft.com/office/drawing/2014/main" id="{03B48125-69EC-47EA-A5FB-6E13107E1C77}"/>
              </a:ext>
            </a:extLst>
          </p:cNvPr>
          <p:cNvSpPr/>
          <p:nvPr/>
        </p:nvSpPr>
        <p:spPr>
          <a:xfrm>
            <a:off x="5149845" y="1424539"/>
            <a:ext cx="616227" cy="4807296"/>
          </a:xfrm>
          <a:prstGeom prst="roundRect">
            <a:avLst/>
          </a:prstGeom>
        </p:spPr>
        <p:style>
          <a:lnRef idx="0">
            <a:schemeClr val="accent6"/>
          </a:lnRef>
          <a:fillRef idx="3">
            <a:schemeClr val="accent6"/>
          </a:fillRef>
          <a:effectRef idx="3">
            <a:schemeClr val="accent6"/>
          </a:effectRef>
          <a:fontRef idx="minor">
            <a:schemeClr val="lt1"/>
          </a:fontRef>
        </p:style>
        <p:txBody>
          <a:bodyPr vert="vert270" lIns="91438" tIns="45719" rIns="91438" bIns="45719" rtlCol="0" anchor="ctr"/>
          <a:lstStyle/>
          <a:p>
            <a:pPr algn="ctr"/>
            <a:r>
              <a:rPr lang="en-IN" dirty="0"/>
              <a:t>Sequential Layer</a:t>
            </a:r>
          </a:p>
        </p:txBody>
      </p:sp>
      <p:sp>
        <p:nvSpPr>
          <p:cNvPr id="2" name="Rectangle 1"/>
          <p:cNvSpPr/>
          <p:nvPr/>
        </p:nvSpPr>
        <p:spPr>
          <a:xfrm>
            <a:off x="346139" y="594764"/>
            <a:ext cx="3674917" cy="400110"/>
          </a:xfrm>
          <a:prstGeom prst="rect">
            <a:avLst/>
          </a:prstGeom>
        </p:spPr>
        <p:txBody>
          <a:bodyPr wrap="none">
            <a:spAutoFit/>
          </a:bodyPr>
          <a:lstStyle/>
          <a:p>
            <a:pPr algn="ctr"/>
            <a:r>
              <a:rPr lang="en-US" sz="2000" b="1" dirty="0" smtClean="0">
                <a:latin typeface="Times New Roman" panose="02020603050405020304" pitchFamily="18" charset="0"/>
                <a:cs typeface="Times New Roman" panose="02020603050405020304" pitchFamily="18" charset="0"/>
              </a:rPr>
              <a:t>7.5 MODEL ARCHITECTURE</a:t>
            </a:r>
            <a:endParaRPr lang="en-US" sz="2000" b="1"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6D852760-93D1-44DE-810A-B17A5F5E076C}" type="datetime1">
              <a:rPr lang="en-US" smtClean="0"/>
              <a:t>5/25/2024</a:t>
            </a:fld>
            <a:endParaRPr lang="en-US"/>
          </a:p>
        </p:txBody>
      </p:sp>
      <p:sp>
        <p:nvSpPr>
          <p:cNvPr id="6" name="Footer Placeholder 5"/>
          <p:cNvSpPr>
            <a:spLocks noGrp="1"/>
          </p:cNvSpPr>
          <p:nvPr>
            <p:ph type="ftr" sz="quarter" idx="11"/>
          </p:nvPr>
        </p:nvSpPr>
        <p:spPr/>
        <p:txBody>
          <a:bodyPr/>
          <a:lstStyle/>
          <a:p>
            <a:r>
              <a:rPr lang="en-US" smtClean="0"/>
              <a:t>717822Z135</a:t>
            </a:r>
            <a:endParaRPr lang="en-US"/>
          </a:p>
        </p:txBody>
      </p:sp>
      <p:sp>
        <p:nvSpPr>
          <p:cNvPr id="8" name="Slide Number Placeholder 7"/>
          <p:cNvSpPr>
            <a:spLocks noGrp="1"/>
          </p:cNvSpPr>
          <p:nvPr>
            <p:ph type="sldNum" sz="quarter" idx="12"/>
          </p:nvPr>
        </p:nvSpPr>
        <p:spPr/>
        <p:txBody>
          <a:bodyPr/>
          <a:lstStyle/>
          <a:p>
            <a:fld id="{D38DC0B9-C475-4FDF-8DD2-FF30D3C761E7}" type="slidenum">
              <a:rPr lang="en-US" smtClean="0"/>
              <a:t>21</a:t>
            </a:fld>
            <a:endParaRPr lang="en-US"/>
          </a:p>
        </p:txBody>
      </p:sp>
    </p:spTree>
    <p:extLst>
      <p:ext uri="{BB962C8B-B14F-4D97-AF65-F5344CB8AC3E}">
        <p14:creationId xmlns:p14="http://schemas.microsoft.com/office/powerpoint/2010/main" val="2867407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34670" y="486983"/>
            <a:ext cx="9753600" cy="730250"/>
          </a:xfrm>
        </p:spPr>
        <p:txBody>
          <a:bodyPr>
            <a:normAutofit/>
          </a:bodyPr>
          <a:lstStyle/>
          <a:p>
            <a:r>
              <a:rPr lang="en-IN" sz="2100" b="1" dirty="0">
                <a:latin typeface="Times New Roman" pitchFamily="18" charset="0"/>
                <a:cs typeface="Times New Roman" pitchFamily="18" charset="0"/>
              </a:rPr>
              <a:t>8</a:t>
            </a:r>
            <a:r>
              <a:rPr lang="en-IN" sz="2100" b="1" dirty="0" smtClean="0">
                <a:latin typeface="Times New Roman" pitchFamily="18" charset="0"/>
                <a:cs typeface="Times New Roman" pitchFamily="18" charset="0"/>
              </a:rPr>
              <a:t>. CONCLUSION </a:t>
            </a:r>
            <a:r>
              <a:rPr lang="en-IN" sz="2100" b="1" dirty="0">
                <a:latin typeface="Times New Roman" pitchFamily="18" charset="0"/>
                <a:cs typeface="Times New Roman" pitchFamily="18" charset="0"/>
              </a:rPr>
              <a:t>AND FUTURE ENHANCEMENT</a:t>
            </a:r>
          </a:p>
        </p:txBody>
      </p:sp>
      <p:sp>
        <p:nvSpPr>
          <p:cNvPr id="4" name="Text Placeholder 3"/>
          <p:cNvSpPr>
            <a:spLocks noGrp="1"/>
          </p:cNvSpPr>
          <p:nvPr>
            <p:ph type="body" idx="4294967295"/>
          </p:nvPr>
        </p:nvSpPr>
        <p:spPr>
          <a:xfrm>
            <a:off x="924367" y="1611047"/>
            <a:ext cx="10275010" cy="3022600"/>
          </a:xfrm>
        </p:spPr>
        <p:txBody>
          <a:bodyPr>
            <a:noAutofit/>
          </a:bodyPr>
          <a:lstStyle/>
          <a:p>
            <a:pPr marL="0" indent="0" algn="just">
              <a:lnSpc>
                <a:spcPct val="150000"/>
              </a:lnSpc>
              <a:buNone/>
            </a:pPr>
            <a:r>
              <a:rPr lang="en-IN" sz="1600" dirty="0">
                <a:latin typeface="Times New Roman" pitchFamily="18" charset="0"/>
                <a:cs typeface="Times New Roman" pitchFamily="18" charset="0"/>
              </a:rPr>
              <a:t>Our project introduces a neural network approach to differentiate between real and fake images and videos, along with the confidence of the proposed model. We were inspired by how </a:t>
            </a:r>
            <a:r>
              <a:rPr lang="en-IN" sz="1600" dirty="0" err="1">
                <a:latin typeface="Times New Roman" pitchFamily="18" charset="0"/>
                <a:cs typeface="Times New Roman" pitchFamily="18" charset="0"/>
              </a:rPr>
              <a:t>deepfakes</a:t>
            </a:r>
            <a:r>
              <a:rPr lang="en-IN" sz="1600" dirty="0">
                <a:latin typeface="Times New Roman" pitchFamily="18" charset="0"/>
                <a:cs typeface="Times New Roman" pitchFamily="18" charset="0"/>
              </a:rPr>
              <a:t> are made using GANs with the assistance of </a:t>
            </a:r>
            <a:r>
              <a:rPr lang="en-IN" sz="1600" dirty="0" err="1">
                <a:latin typeface="Times New Roman" pitchFamily="18" charset="0"/>
                <a:cs typeface="Times New Roman" pitchFamily="18" charset="0"/>
              </a:rPr>
              <a:t>Autoencoders</a:t>
            </a:r>
            <a:r>
              <a:rPr lang="en-IN" sz="1600" dirty="0">
                <a:latin typeface="Times New Roman" pitchFamily="18" charset="0"/>
                <a:cs typeface="Times New Roman" pitchFamily="18" charset="0"/>
              </a:rPr>
              <a:t>. Our method </a:t>
            </a:r>
            <a:r>
              <a:rPr lang="en-IN" sz="1600" dirty="0" err="1">
                <a:latin typeface="Times New Roman" pitchFamily="18" charset="0"/>
                <a:cs typeface="Times New Roman" pitchFamily="18" charset="0"/>
              </a:rPr>
              <a:t>analyzes</a:t>
            </a:r>
            <a:r>
              <a:rPr lang="en-IN" sz="1600" dirty="0">
                <a:latin typeface="Times New Roman" pitchFamily="18" charset="0"/>
                <a:cs typeface="Times New Roman" pitchFamily="18" charset="0"/>
              </a:rPr>
              <a:t> each frame of the content using </a:t>
            </a:r>
            <a:r>
              <a:rPr lang="en-IN" sz="1600" dirty="0" err="1">
                <a:latin typeface="Times New Roman" pitchFamily="18" charset="0"/>
                <a:cs typeface="Times New Roman" pitchFamily="18" charset="0"/>
              </a:rPr>
              <a:t>ResNext</a:t>
            </a:r>
            <a:r>
              <a:rPr lang="en-IN" sz="1600" dirty="0">
                <a:latin typeface="Times New Roman" pitchFamily="18" charset="0"/>
                <a:cs typeface="Times New Roman" pitchFamily="18" charset="0"/>
              </a:rPr>
              <a:t> CNN for images and RNN with LSTM for videos. By considering specific parameters, our model accurately identifies whether the content is authentic or manipulated. We expect our method to perform well when applied to real-world data in real-time scenarios.</a:t>
            </a:r>
            <a:endParaRPr lang="en-US" sz="1600" dirty="0">
              <a:latin typeface="Times New Roman" pitchFamily="18" charset="0"/>
              <a:cs typeface="Times New Roman" pitchFamily="18" charset="0"/>
            </a:endParaRPr>
          </a:p>
          <a:p>
            <a:pPr marL="0" indent="0" algn="just">
              <a:lnSpc>
                <a:spcPct val="150000"/>
              </a:lnSpc>
              <a:buNone/>
            </a:pPr>
            <a:endParaRPr lang="en-IN" sz="1600" b="1" dirty="0" smtClean="0">
              <a:latin typeface="Times New Roman" pitchFamily="18" charset="0"/>
              <a:cs typeface="Times New Roman" pitchFamily="18" charset="0"/>
            </a:endParaRPr>
          </a:p>
          <a:p>
            <a:pPr marL="0" indent="0" algn="just">
              <a:lnSpc>
                <a:spcPct val="150000"/>
              </a:lnSpc>
              <a:buNone/>
            </a:pPr>
            <a:r>
              <a:rPr lang="en-IN" sz="1600" b="1" dirty="0" smtClean="0">
                <a:latin typeface="Times New Roman" pitchFamily="18" charset="0"/>
                <a:cs typeface="Times New Roman" pitchFamily="18" charset="0"/>
              </a:rPr>
              <a:t>FUTURE </a:t>
            </a:r>
            <a:r>
              <a:rPr lang="en-IN" sz="1600" b="1" dirty="0">
                <a:latin typeface="Times New Roman" pitchFamily="18" charset="0"/>
                <a:cs typeface="Times New Roman" pitchFamily="18" charset="0"/>
              </a:rPr>
              <a:t>ENHANCEMENT</a:t>
            </a:r>
            <a:endParaRPr lang="en-US" sz="1600" dirty="0">
              <a:latin typeface="Times New Roman" pitchFamily="18" charset="0"/>
              <a:cs typeface="Times New Roman" pitchFamily="18" charset="0"/>
            </a:endParaRPr>
          </a:p>
          <a:p>
            <a:pPr marL="0" indent="0" algn="just">
              <a:lnSpc>
                <a:spcPct val="150000"/>
              </a:lnSpc>
              <a:buNone/>
            </a:pPr>
            <a:r>
              <a:rPr lang="en-GB" sz="1600" dirty="0">
                <a:latin typeface="Times New Roman" pitchFamily="18" charset="0"/>
                <a:cs typeface="Times New Roman" pitchFamily="18" charset="0"/>
              </a:rPr>
              <a:t>As for our project, we haven't focused on audio detection yet. This means our method can't identify audio </a:t>
            </a:r>
            <a:r>
              <a:rPr lang="en-GB" sz="1600" dirty="0" err="1">
                <a:latin typeface="Times New Roman" pitchFamily="18" charset="0"/>
                <a:cs typeface="Times New Roman" pitchFamily="18" charset="0"/>
              </a:rPr>
              <a:t>deepfakes</a:t>
            </a:r>
            <a:r>
              <a:rPr lang="en-GB" sz="1600" dirty="0">
                <a:latin typeface="Times New Roman" pitchFamily="18" charset="0"/>
                <a:cs typeface="Times New Roman" pitchFamily="18" charset="0"/>
              </a:rPr>
              <a:t>. However, we aim to overcome this limitation in future research. Our goal is to develop techniques that can uncover even the most sophisticated audio </a:t>
            </a:r>
            <a:r>
              <a:rPr lang="en-GB" sz="1600" dirty="0" err="1">
                <a:latin typeface="Times New Roman" pitchFamily="18" charset="0"/>
                <a:cs typeface="Times New Roman" pitchFamily="18" charset="0"/>
              </a:rPr>
              <a:t>deepfakes</a:t>
            </a:r>
            <a:r>
              <a:rPr lang="en-GB" sz="1600" dirty="0">
                <a:latin typeface="Times New Roman" pitchFamily="18" charset="0"/>
                <a:cs typeface="Times New Roman" pitchFamily="18" charset="0"/>
              </a:rPr>
              <a:t>, ensuring comprehensive detection capabilities.</a:t>
            </a:r>
            <a:endParaRPr lang="en-US" sz="1600" dirty="0">
              <a:latin typeface="Times New Roman" pitchFamily="18" charset="0"/>
              <a:cs typeface="Times New Roman" pitchFamily="18" charset="0"/>
            </a:endParaRPr>
          </a:p>
        </p:txBody>
      </p:sp>
      <p:sp>
        <p:nvSpPr>
          <p:cNvPr id="2" name="Date Placeholder 1"/>
          <p:cNvSpPr>
            <a:spLocks noGrp="1"/>
          </p:cNvSpPr>
          <p:nvPr>
            <p:ph type="dt" sz="half" idx="10"/>
          </p:nvPr>
        </p:nvSpPr>
        <p:spPr/>
        <p:txBody>
          <a:bodyPr/>
          <a:lstStyle/>
          <a:p>
            <a:fld id="{FCC92049-F40D-4157-B404-FE8360049EEA}" type="datetime1">
              <a:rPr lang="en-US" smtClean="0"/>
              <a:t>5/25/2024</a:t>
            </a:fld>
            <a:endParaRPr lang="en-US"/>
          </a:p>
        </p:txBody>
      </p:sp>
      <p:sp>
        <p:nvSpPr>
          <p:cNvPr id="5" name="Footer Placeholder 4"/>
          <p:cNvSpPr>
            <a:spLocks noGrp="1"/>
          </p:cNvSpPr>
          <p:nvPr>
            <p:ph type="ftr" sz="quarter" idx="11"/>
          </p:nvPr>
        </p:nvSpPr>
        <p:spPr/>
        <p:txBody>
          <a:bodyPr/>
          <a:lstStyle/>
          <a:p>
            <a:r>
              <a:rPr lang="en-US" smtClean="0"/>
              <a:t>717822Z135</a:t>
            </a:r>
            <a:endParaRPr lang="en-US"/>
          </a:p>
        </p:txBody>
      </p:sp>
      <p:sp>
        <p:nvSpPr>
          <p:cNvPr id="6" name="Slide Number Placeholder 5"/>
          <p:cNvSpPr>
            <a:spLocks noGrp="1"/>
          </p:cNvSpPr>
          <p:nvPr>
            <p:ph type="sldNum" sz="quarter" idx="12"/>
          </p:nvPr>
        </p:nvSpPr>
        <p:spPr/>
        <p:txBody>
          <a:bodyPr/>
          <a:lstStyle/>
          <a:p>
            <a:fld id="{D38DC0B9-C475-4FDF-8DD2-FF30D3C761E7}" type="slidenum">
              <a:rPr lang="en-US" smtClean="0"/>
              <a:t>22</a:t>
            </a:fld>
            <a:endParaRPr lang="en-US"/>
          </a:p>
        </p:txBody>
      </p:sp>
    </p:spTree>
    <p:extLst>
      <p:ext uri="{BB962C8B-B14F-4D97-AF65-F5344CB8AC3E}">
        <p14:creationId xmlns:p14="http://schemas.microsoft.com/office/powerpoint/2010/main" val="23028225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86DBFBF-34C4-4126-AB1E-CA547B0E7AE0}" type="datetime1">
              <a:rPr lang="en-US" smtClean="0"/>
              <a:t>5/25/2024</a:t>
            </a:fld>
            <a:endParaRPr lang="en-US"/>
          </a:p>
        </p:txBody>
      </p:sp>
      <p:sp>
        <p:nvSpPr>
          <p:cNvPr id="4" name="Footer Placeholder 3"/>
          <p:cNvSpPr>
            <a:spLocks noGrp="1"/>
          </p:cNvSpPr>
          <p:nvPr>
            <p:ph type="ftr" sz="quarter" idx="11"/>
          </p:nvPr>
        </p:nvSpPr>
        <p:spPr/>
        <p:txBody>
          <a:bodyPr/>
          <a:lstStyle/>
          <a:p>
            <a:r>
              <a:rPr lang="en-US" smtClean="0"/>
              <a:t>717822Z135</a:t>
            </a:r>
            <a:endParaRPr lang="en-US"/>
          </a:p>
        </p:txBody>
      </p:sp>
      <p:sp>
        <p:nvSpPr>
          <p:cNvPr id="5" name="Slide Number Placeholder 4"/>
          <p:cNvSpPr>
            <a:spLocks noGrp="1"/>
          </p:cNvSpPr>
          <p:nvPr>
            <p:ph type="sldNum" sz="quarter" idx="12"/>
          </p:nvPr>
        </p:nvSpPr>
        <p:spPr/>
        <p:txBody>
          <a:bodyPr/>
          <a:lstStyle/>
          <a:p>
            <a:fld id="{D38DC0B9-C475-4FDF-8DD2-FF30D3C761E7}" type="slidenum">
              <a:rPr lang="en-US" smtClean="0"/>
              <a:t>23</a:t>
            </a:fld>
            <a:endParaRPr lang="en-US"/>
          </a:p>
        </p:txBody>
      </p:sp>
      <p:pic>
        <p:nvPicPr>
          <p:cNvPr id="21" name="Picture 20"/>
          <p:cNvPicPr/>
          <p:nvPr/>
        </p:nvPicPr>
        <p:blipFill rotWithShape="1">
          <a:blip r:embed="rId2" cstate="print">
            <a:extLst>
              <a:ext uri="{28A0092B-C50C-407E-A947-70E740481C1C}">
                <a14:useLocalDpi xmlns:a14="http://schemas.microsoft.com/office/drawing/2010/main" val="0"/>
              </a:ext>
            </a:extLst>
          </a:blip>
          <a:srcRect b="3000"/>
          <a:stretch/>
        </p:blipFill>
        <p:spPr bwMode="auto">
          <a:xfrm>
            <a:off x="1726301" y="1796431"/>
            <a:ext cx="8245784" cy="3827533"/>
          </a:xfrm>
          <a:prstGeom prst="rect">
            <a:avLst/>
          </a:prstGeom>
          <a:noFill/>
          <a:ln>
            <a:noFill/>
          </a:ln>
          <a:extLst>
            <a:ext uri="{53640926-AAD7-44D8-BBD7-CCE9431645EC}">
              <a14:shadowObscured xmlns:a14="http://schemas.microsoft.com/office/drawing/2010/main"/>
            </a:ext>
          </a:extLst>
        </p:spPr>
      </p:pic>
      <p:sp>
        <p:nvSpPr>
          <p:cNvPr id="22" name="Title 2"/>
          <p:cNvSpPr txBox="1">
            <a:spLocks/>
          </p:cNvSpPr>
          <p:nvPr/>
        </p:nvSpPr>
        <p:spPr>
          <a:xfrm>
            <a:off x="218485" y="608364"/>
            <a:ext cx="9753600" cy="730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100" b="1" dirty="0">
                <a:latin typeface="Times New Roman" pitchFamily="18" charset="0"/>
                <a:cs typeface="Times New Roman" pitchFamily="18" charset="0"/>
              </a:rPr>
              <a:t>9</a:t>
            </a:r>
            <a:r>
              <a:rPr lang="en-IN" sz="2100" b="1" dirty="0" smtClean="0">
                <a:latin typeface="Times New Roman" pitchFamily="18" charset="0"/>
                <a:cs typeface="Times New Roman" pitchFamily="18" charset="0"/>
              </a:rPr>
              <a:t>. SCREENSHOTS</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34392650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896C2-6C0A-48F7-BC40-71C8201B9B79}" type="datetime1">
              <a:rPr lang="en-US" smtClean="0"/>
              <a:t>5/25/2024</a:t>
            </a:fld>
            <a:endParaRPr lang="en-US"/>
          </a:p>
        </p:txBody>
      </p:sp>
      <p:sp>
        <p:nvSpPr>
          <p:cNvPr id="3" name="Footer Placeholder 2"/>
          <p:cNvSpPr>
            <a:spLocks noGrp="1"/>
          </p:cNvSpPr>
          <p:nvPr>
            <p:ph type="ftr" sz="quarter" idx="11"/>
          </p:nvPr>
        </p:nvSpPr>
        <p:spPr/>
        <p:txBody>
          <a:bodyPr/>
          <a:lstStyle/>
          <a:p>
            <a:r>
              <a:rPr lang="en-US" smtClean="0"/>
              <a:t>717822Z135</a:t>
            </a:r>
            <a:endParaRPr lang="en-US"/>
          </a:p>
        </p:txBody>
      </p:sp>
      <p:sp>
        <p:nvSpPr>
          <p:cNvPr id="4" name="Slide Number Placeholder 3"/>
          <p:cNvSpPr>
            <a:spLocks noGrp="1"/>
          </p:cNvSpPr>
          <p:nvPr>
            <p:ph type="sldNum" sz="quarter" idx="12"/>
          </p:nvPr>
        </p:nvSpPr>
        <p:spPr/>
        <p:txBody>
          <a:bodyPr/>
          <a:lstStyle/>
          <a:p>
            <a:fld id="{D38DC0B9-C475-4FDF-8DD2-FF30D3C761E7}" type="slidenum">
              <a:rPr lang="en-US" smtClean="0"/>
              <a:t>24</a:t>
            </a:fld>
            <a:endParaRPr lang="en-US"/>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0837" y="1735395"/>
            <a:ext cx="7931513" cy="3799558"/>
          </a:xfrm>
          <a:prstGeom prst="rect">
            <a:avLst/>
          </a:prstGeom>
          <a:noFill/>
          <a:ln>
            <a:noFill/>
          </a:ln>
        </p:spPr>
      </p:pic>
      <p:sp>
        <p:nvSpPr>
          <p:cNvPr id="6" name="Title 2"/>
          <p:cNvSpPr txBox="1">
            <a:spLocks/>
          </p:cNvSpPr>
          <p:nvPr/>
        </p:nvSpPr>
        <p:spPr>
          <a:xfrm>
            <a:off x="218485" y="608364"/>
            <a:ext cx="9753600" cy="730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100" b="1" dirty="0">
                <a:latin typeface="Times New Roman" pitchFamily="18" charset="0"/>
                <a:cs typeface="Times New Roman" pitchFamily="18" charset="0"/>
              </a:rPr>
              <a:t>9</a:t>
            </a:r>
            <a:r>
              <a:rPr lang="en-IN" sz="2100" b="1" dirty="0" smtClean="0">
                <a:latin typeface="Times New Roman" pitchFamily="18" charset="0"/>
                <a:cs typeface="Times New Roman" pitchFamily="18" charset="0"/>
              </a:rPr>
              <a:t>. SCREENSHOTS</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291940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896C2-6C0A-48F7-BC40-71C8201B9B79}" type="datetime1">
              <a:rPr lang="en-US" smtClean="0"/>
              <a:t>5/25/2024</a:t>
            </a:fld>
            <a:endParaRPr lang="en-US"/>
          </a:p>
        </p:txBody>
      </p:sp>
      <p:sp>
        <p:nvSpPr>
          <p:cNvPr id="3" name="Footer Placeholder 2"/>
          <p:cNvSpPr>
            <a:spLocks noGrp="1"/>
          </p:cNvSpPr>
          <p:nvPr>
            <p:ph type="ftr" sz="quarter" idx="11"/>
          </p:nvPr>
        </p:nvSpPr>
        <p:spPr/>
        <p:txBody>
          <a:bodyPr/>
          <a:lstStyle/>
          <a:p>
            <a:r>
              <a:rPr lang="en-US" smtClean="0"/>
              <a:t>717822Z135</a:t>
            </a:r>
            <a:endParaRPr lang="en-US"/>
          </a:p>
        </p:txBody>
      </p:sp>
      <p:sp>
        <p:nvSpPr>
          <p:cNvPr id="4" name="Slide Number Placeholder 3"/>
          <p:cNvSpPr>
            <a:spLocks noGrp="1"/>
          </p:cNvSpPr>
          <p:nvPr>
            <p:ph type="sldNum" sz="quarter" idx="12"/>
          </p:nvPr>
        </p:nvSpPr>
        <p:spPr/>
        <p:txBody>
          <a:bodyPr/>
          <a:lstStyle/>
          <a:p>
            <a:fld id="{D38DC0B9-C475-4FDF-8DD2-FF30D3C761E7}" type="slidenum">
              <a:rPr lang="en-US" smtClean="0"/>
              <a:t>25</a:t>
            </a:fld>
            <a:endParaRPr lang="en-US"/>
          </a:p>
        </p:txBody>
      </p:sp>
      <p:pic>
        <p:nvPicPr>
          <p:cNvPr id="5" name="Picture 4"/>
          <p:cNvPicPr/>
          <p:nvPr/>
        </p:nvPicPr>
        <p:blipFill rotWithShape="1">
          <a:blip r:embed="rId2">
            <a:extLst>
              <a:ext uri="{28A0092B-C50C-407E-A947-70E740481C1C}">
                <a14:useLocalDpi xmlns:a14="http://schemas.microsoft.com/office/drawing/2010/main" val="0"/>
              </a:ext>
            </a:extLst>
          </a:blip>
          <a:srcRect l="-617" t="-2292" r="-1" b="2292"/>
          <a:stretch/>
        </p:blipFill>
        <p:spPr bwMode="auto">
          <a:xfrm>
            <a:off x="2990952" y="1299753"/>
            <a:ext cx="6428178" cy="4801642"/>
          </a:xfrm>
          <a:prstGeom prst="rect">
            <a:avLst/>
          </a:prstGeom>
          <a:noFill/>
          <a:ln>
            <a:noFill/>
          </a:ln>
          <a:extLst>
            <a:ext uri="{53640926-AAD7-44D8-BBD7-CCE9431645EC}">
              <a14:shadowObscured xmlns:a14="http://schemas.microsoft.com/office/drawing/2010/main"/>
            </a:ext>
          </a:extLst>
        </p:spPr>
      </p:pic>
      <p:sp>
        <p:nvSpPr>
          <p:cNvPr id="6" name="Title 2"/>
          <p:cNvSpPr txBox="1">
            <a:spLocks/>
          </p:cNvSpPr>
          <p:nvPr/>
        </p:nvSpPr>
        <p:spPr>
          <a:xfrm>
            <a:off x="218485" y="608364"/>
            <a:ext cx="9753600" cy="730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100" b="1" dirty="0">
                <a:latin typeface="Times New Roman" pitchFamily="18" charset="0"/>
                <a:cs typeface="Times New Roman" pitchFamily="18" charset="0"/>
              </a:rPr>
              <a:t>9</a:t>
            </a:r>
            <a:r>
              <a:rPr lang="en-IN" sz="2100" b="1" dirty="0" smtClean="0">
                <a:latin typeface="Times New Roman" pitchFamily="18" charset="0"/>
                <a:cs typeface="Times New Roman" pitchFamily="18" charset="0"/>
              </a:rPr>
              <a:t>. SCREENSHOTS</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35516659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896C2-6C0A-48F7-BC40-71C8201B9B79}" type="datetime1">
              <a:rPr lang="en-US" smtClean="0"/>
              <a:t>5/25/2024</a:t>
            </a:fld>
            <a:endParaRPr lang="en-US"/>
          </a:p>
        </p:txBody>
      </p:sp>
      <p:sp>
        <p:nvSpPr>
          <p:cNvPr id="3" name="Footer Placeholder 2"/>
          <p:cNvSpPr>
            <a:spLocks noGrp="1"/>
          </p:cNvSpPr>
          <p:nvPr>
            <p:ph type="ftr" sz="quarter" idx="11"/>
          </p:nvPr>
        </p:nvSpPr>
        <p:spPr/>
        <p:txBody>
          <a:bodyPr/>
          <a:lstStyle/>
          <a:p>
            <a:r>
              <a:rPr lang="en-US" smtClean="0"/>
              <a:t>717822Z135</a:t>
            </a:r>
            <a:endParaRPr lang="en-US"/>
          </a:p>
        </p:txBody>
      </p:sp>
      <p:sp>
        <p:nvSpPr>
          <p:cNvPr id="4" name="Slide Number Placeholder 3"/>
          <p:cNvSpPr>
            <a:spLocks noGrp="1"/>
          </p:cNvSpPr>
          <p:nvPr>
            <p:ph type="sldNum" sz="quarter" idx="12"/>
          </p:nvPr>
        </p:nvSpPr>
        <p:spPr/>
        <p:txBody>
          <a:bodyPr/>
          <a:lstStyle/>
          <a:p>
            <a:fld id="{D38DC0B9-C475-4FDF-8DD2-FF30D3C761E7}" type="slidenum">
              <a:rPr lang="en-US" smtClean="0"/>
              <a:t>26</a:t>
            </a:fld>
            <a:endParaRPr lang="en-US"/>
          </a:p>
        </p:txBody>
      </p:sp>
      <p:pic>
        <p:nvPicPr>
          <p:cNvPr id="5" name="Picture 4"/>
          <p:cNvPicPr/>
          <p:nvPr/>
        </p:nvPicPr>
        <p:blipFill rotWithShape="1">
          <a:blip r:embed="rId2">
            <a:extLst>
              <a:ext uri="{28A0092B-C50C-407E-A947-70E740481C1C}">
                <a14:useLocalDpi xmlns:a14="http://schemas.microsoft.com/office/drawing/2010/main" val="0"/>
              </a:ext>
            </a:extLst>
          </a:blip>
          <a:srcRect b="1546"/>
          <a:stretch/>
        </p:blipFill>
        <p:spPr bwMode="auto">
          <a:xfrm>
            <a:off x="2435703" y="1310910"/>
            <a:ext cx="7015793" cy="4796838"/>
          </a:xfrm>
          <a:prstGeom prst="rect">
            <a:avLst/>
          </a:prstGeom>
          <a:noFill/>
          <a:ln>
            <a:noFill/>
          </a:ln>
          <a:extLst>
            <a:ext uri="{53640926-AAD7-44D8-BBD7-CCE9431645EC}">
              <a14:shadowObscured xmlns:a14="http://schemas.microsoft.com/office/drawing/2010/main"/>
            </a:ext>
          </a:extLst>
        </p:spPr>
      </p:pic>
      <p:sp>
        <p:nvSpPr>
          <p:cNvPr id="6" name="Title 2"/>
          <p:cNvSpPr txBox="1">
            <a:spLocks/>
          </p:cNvSpPr>
          <p:nvPr/>
        </p:nvSpPr>
        <p:spPr>
          <a:xfrm>
            <a:off x="218485" y="608364"/>
            <a:ext cx="9753600" cy="730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100" b="1" dirty="0">
                <a:latin typeface="Times New Roman" pitchFamily="18" charset="0"/>
                <a:cs typeface="Times New Roman" pitchFamily="18" charset="0"/>
              </a:rPr>
              <a:t>9</a:t>
            </a:r>
            <a:r>
              <a:rPr lang="en-IN" sz="2100" b="1" dirty="0" smtClean="0">
                <a:latin typeface="Times New Roman" pitchFamily="18" charset="0"/>
                <a:cs typeface="Times New Roman" pitchFamily="18" charset="0"/>
              </a:rPr>
              <a:t>. SCREENSHOTS</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22857121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896C2-6C0A-48F7-BC40-71C8201B9B79}" type="datetime1">
              <a:rPr lang="en-US" smtClean="0"/>
              <a:t>5/25/2024</a:t>
            </a:fld>
            <a:endParaRPr lang="en-US"/>
          </a:p>
        </p:txBody>
      </p:sp>
      <p:sp>
        <p:nvSpPr>
          <p:cNvPr id="3" name="Footer Placeholder 2"/>
          <p:cNvSpPr>
            <a:spLocks noGrp="1"/>
          </p:cNvSpPr>
          <p:nvPr>
            <p:ph type="ftr" sz="quarter" idx="11"/>
          </p:nvPr>
        </p:nvSpPr>
        <p:spPr/>
        <p:txBody>
          <a:bodyPr/>
          <a:lstStyle/>
          <a:p>
            <a:r>
              <a:rPr lang="en-US" smtClean="0"/>
              <a:t>717822Z135</a:t>
            </a:r>
            <a:endParaRPr lang="en-US"/>
          </a:p>
        </p:txBody>
      </p:sp>
      <p:sp>
        <p:nvSpPr>
          <p:cNvPr id="4" name="Slide Number Placeholder 3"/>
          <p:cNvSpPr>
            <a:spLocks noGrp="1"/>
          </p:cNvSpPr>
          <p:nvPr>
            <p:ph type="sldNum" sz="quarter" idx="12"/>
          </p:nvPr>
        </p:nvSpPr>
        <p:spPr/>
        <p:txBody>
          <a:bodyPr/>
          <a:lstStyle/>
          <a:p>
            <a:fld id="{D38DC0B9-C475-4FDF-8DD2-FF30D3C761E7}" type="slidenum">
              <a:rPr lang="en-US" smtClean="0"/>
              <a:t>27</a:t>
            </a:fld>
            <a:endParaRPr lang="en-US"/>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b="8696"/>
          <a:stretch/>
        </p:blipFill>
        <p:spPr bwMode="auto">
          <a:xfrm>
            <a:off x="2081991" y="2218452"/>
            <a:ext cx="7701280" cy="2199800"/>
          </a:xfrm>
          <a:prstGeom prst="rect">
            <a:avLst/>
          </a:prstGeom>
          <a:noFill/>
          <a:ln>
            <a:noFill/>
          </a:ln>
          <a:extLst>
            <a:ext uri="{53640926-AAD7-44D8-BBD7-CCE9431645EC}">
              <a14:shadowObscured xmlns:a14="http://schemas.microsoft.com/office/drawing/2010/main"/>
            </a:ext>
          </a:extLst>
        </p:spPr>
      </p:pic>
      <p:sp>
        <p:nvSpPr>
          <p:cNvPr id="6" name="Title 2"/>
          <p:cNvSpPr txBox="1">
            <a:spLocks/>
          </p:cNvSpPr>
          <p:nvPr/>
        </p:nvSpPr>
        <p:spPr>
          <a:xfrm>
            <a:off x="218485" y="608364"/>
            <a:ext cx="9753600" cy="730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100" b="1" dirty="0">
                <a:latin typeface="Times New Roman" pitchFamily="18" charset="0"/>
                <a:cs typeface="Times New Roman" pitchFamily="18" charset="0"/>
              </a:rPr>
              <a:t>9</a:t>
            </a:r>
            <a:r>
              <a:rPr lang="en-IN" sz="2100" b="1" dirty="0" smtClean="0">
                <a:latin typeface="Times New Roman" pitchFamily="18" charset="0"/>
                <a:cs typeface="Times New Roman" pitchFamily="18" charset="0"/>
              </a:rPr>
              <a:t>. SCREENSHOTS</a:t>
            </a:r>
            <a:endParaRPr lang="en-IN"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1678237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7A52035-B3B1-4A71-8105-D0D8FFC0026D}" type="datetime1">
              <a:rPr lang="en-US" smtClean="0"/>
              <a:t>5/25/2024</a:t>
            </a:fld>
            <a:endParaRPr lang="en-US" dirty="0"/>
          </a:p>
        </p:txBody>
      </p:sp>
      <p:sp>
        <p:nvSpPr>
          <p:cNvPr id="5" name="Footer Placeholder 4"/>
          <p:cNvSpPr>
            <a:spLocks noGrp="1"/>
          </p:cNvSpPr>
          <p:nvPr>
            <p:ph type="ftr" sz="quarter" idx="11"/>
          </p:nvPr>
        </p:nvSpPr>
        <p:spPr/>
        <p:txBody>
          <a:bodyPr/>
          <a:lstStyle/>
          <a:p>
            <a:r>
              <a:rPr lang="en-US" smtClean="0"/>
              <a:t>717822Z135</a:t>
            </a:r>
            <a:endParaRPr lang="en-US" dirty="0"/>
          </a:p>
        </p:txBody>
      </p:sp>
      <p:sp>
        <p:nvSpPr>
          <p:cNvPr id="6" name="Slide Number Placeholder 5"/>
          <p:cNvSpPr>
            <a:spLocks noGrp="1"/>
          </p:cNvSpPr>
          <p:nvPr>
            <p:ph type="sldNum" sz="quarter" idx="12"/>
          </p:nvPr>
        </p:nvSpPr>
        <p:spPr/>
        <p:txBody>
          <a:bodyPr/>
          <a:lstStyle/>
          <a:p>
            <a:fld id="{D38DC0B9-C475-4FDF-8DD2-FF30D3C761E7}" type="slidenum">
              <a:rPr lang="en-US" smtClean="0"/>
              <a:pPr/>
              <a:t>28</a:t>
            </a:fld>
            <a:endParaRPr lang="en-US" dirty="0"/>
          </a:p>
        </p:txBody>
      </p:sp>
      <p:sp>
        <p:nvSpPr>
          <p:cNvPr id="8" name="Title 6"/>
          <p:cNvSpPr>
            <a:spLocks noGrp="1"/>
          </p:cNvSpPr>
          <p:nvPr/>
        </p:nvSpPr>
        <p:spPr>
          <a:xfrm>
            <a:off x="248628" y="395048"/>
            <a:ext cx="11031195" cy="889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IN" sz="2100" dirty="0">
                <a:latin typeface="Times New Roman" panose="02020603050405020304" pitchFamily="18" charset="0"/>
                <a:cs typeface="Times New Roman" panose="02020603050405020304" pitchFamily="18" charset="0"/>
              </a:rPr>
              <a:t>PUBLICATION DETAILS</a:t>
            </a:r>
            <a:endParaRPr lang="en-US" sz="2100" dirty="0">
              <a:latin typeface="Times New Roman" panose="02020603050405020304" pitchFamily="18" charset="0"/>
              <a:cs typeface="Times New Roman" panose="02020603050405020304" pitchFamily="18" charset="0"/>
            </a:endParaRPr>
          </a:p>
        </p:txBody>
      </p:sp>
      <p:sp>
        <p:nvSpPr>
          <p:cNvPr id="9" name="Rectangle 8"/>
          <p:cNvSpPr>
            <a:spLocks noChangeArrowheads="1"/>
          </p:cNvSpPr>
          <p:nvPr/>
        </p:nvSpPr>
        <p:spPr bwMode="auto">
          <a:xfrm>
            <a:off x="996903" y="1420217"/>
            <a:ext cx="9534643" cy="42473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fontAlgn="base">
              <a:lnSpc>
                <a:spcPct val="150000"/>
              </a:lnSpc>
              <a:spcBef>
                <a:spcPct val="0"/>
              </a:spcBef>
              <a:spcAft>
                <a:spcPct val="0"/>
              </a:spcAft>
              <a:buFont typeface="+mj-lt"/>
              <a:buAutoNum type="arabicPeriod"/>
            </a:pPr>
            <a:r>
              <a:rPr lang="en-US" b="1" dirty="0">
                <a:latin typeface="Times New Roman" pitchFamily="18" charset="0"/>
                <a:ea typeface="Times New Roman" pitchFamily="18" charset="0"/>
                <a:cs typeface="Times New Roman" pitchFamily="18" charset="0"/>
              </a:rPr>
              <a:t>Conference / Journal : </a:t>
            </a:r>
            <a:r>
              <a:rPr lang="en-US" dirty="0">
                <a:latin typeface="Times New Roman" pitchFamily="18" charset="0"/>
                <a:ea typeface="Times New Roman" pitchFamily="18" charset="0"/>
                <a:cs typeface="Times New Roman" pitchFamily="18" charset="0"/>
              </a:rPr>
              <a:t>12th International Conference on Contemporary Engineering and Technology 2024.</a:t>
            </a:r>
            <a:endPar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marL="342900" lvl="0" indent="-342900" fontAlgn="base">
              <a:lnSpc>
                <a:spcPct val="150000"/>
              </a:lnSpc>
              <a:spcBef>
                <a:spcPct val="0"/>
              </a:spcBef>
              <a:spcAft>
                <a:spcPct val="0"/>
              </a:spcAft>
              <a:buFont typeface="+mj-lt"/>
              <a:buAutoNum type="arabicPeriod"/>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Title : </a:t>
            </a:r>
            <a:r>
              <a:rPr lang="en-GB" dirty="0">
                <a:latin typeface="Times New Roman" pitchFamily="18" charset="0"/>
                <a:ea typeface="Times New Roman" pitchFamily="18" charset="0"/>
                <a:cs typeface="Times New Roman" pitchFamily="18" charset="0"/>
              </a:rPr>
              <a:t>REVEALING AND CLASSIFICATION OF </a:t>
            </a:r>
            <a:r>
              <a:rPr lang="en-GB" dirty="0" smtClean="0">
                <a:latin typeface="Times New Roman" pitchFamily="18" charset="0"/>
                <a:ea typeface="Times New Roman" pitchFamily="18" charset="0"/>
                <a:cs typeface="Times New Roman" pitchFamily="18" charset="0"/>
              </a:rPr>
              <a:t>DEEP </a:t>
            </a:r>
            <a:r>
              <a:rPr lang="en-GB" dirty="0">
                <a:latin typeface="Times New Roman" pitchFamily="18" charset="0"/>
                <a:ea typeface="Times New Roman" pitchFamily="18" charset="0"/>
                <a:cs typeface="Times New Roman" pitchFamily="18" charset="0"/>
              </a:rPr>
              <a:t>FAKE IMAGES WITH VIDEOS USING CUSTOMIZED </a:t>
            </a:r>
            <a:r>
              <a:rPr lang="en-GB" dirty="0" smtClean="0">
                <a:latin typeface="Times New Roman" pitchFamily="18" charset="0"/>
                <a:ea typeface="Times New Roman" pitchFamily="18" charset="0"/>
                <a:cs typeface="Times New Roman" pitchFamily="18" charset="0"/>
              </a:rPr>
              <a:t>DEEP </a:t>
            </a:r>
            <a:r>
              <a:rPr lang="en-GB" dirty="0">
                <a:latin typeface="Times New Roman" pitchFamily="18" charset="0"/>
                <a:ea typeface="Times New Roman" pitchFamily="18" charset="0"/>
                <a:cs typeface="Times New Roman" pitchFamily="18" charset="0"/>
              </a:rPr>
              <a:t>LEARNING </a:t>
            </a:r>
            <a:r>
              <a:rPr lang="en-GB" dirty="0" smtClean="0">
                <a:latin typeface="Times New Roman" pitchFamily="18" charset="0"/>
                <a:ea typeface="Times New Roman" pitchFamily="18" charset="0"/>
                <a:cs typeface="Times New Roman" pitchFamily="18" charset="0"/>
              </a:rPr>
              <a:t>MODELS</a:t>
            </a:r>
          </a:p>
          <a:p>
            <a:pPr marL="342900" lvl="0" indent="-342900" fontAlgn="base">
              <a:lnSpc>
                <a:spcPct val="150000"/>
              </a:lnSpc>
              <a:spcBef>
                <a:spcPct val="0"/>
              </a:spcBef>
              <a:spcAft>
                <a:spcPct val="0"/>
              </a:spcAft>
              <a:buFont typeface="+mj-lt"/>
              <a:buAutoNum type="arabicPeriod"/>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Authors Details : </a:t>
            </a:r>
            <a:r>
              <a:rPr lang="en-US" dirty="0" smtClean="0">
                <a:latin typeface="Times New Roman" pitchFamily="18" charset="0"/>
                <a:ea typeface="Times New Roman" pitchFamily="18" charset="0"/>
                <a:cs typeface="Times New Roman" pitchFamily="18" charset="0"/>
              </a:rPr>
              <a:t>Praveen </a:t>
            </a:r>
            <a:r>
              <a:rPr lang="en-US" dirty="0">
                <a:latin typeface="Times New Roman" pitchFamily="18" charset="0"/>
                <a:ea typeface="Times New Roman" pitchFamily="18" charset="0"/>
                <a:cs typeface="Times New Roman" pitchFamily="18" charset="0"/>
              </a:rPr>
              <a:t>K</a:t>
            </a:r>
            <a:r>
              <a:rPr lang="en-US" dirty="0" smtClean="0">
                <a:latin typeface="Times New Roman" pitchFamily="18" charset="0"/>
                <a:ea typeface="Times New Roman" pitchFamily="18" charset="0"/>
                <a:cs typeface="Times New Roman" pitchFamily="18" charset="0"/>
              </a:rPr>
              <a:t>umar K</a:t>
            </a:r>
            <a:r>
              <a:rPr lang="en-US" dirty="0" smtClean="0">
                <a:latin typeface="Times New Roman" pitchFamily="18" charset="0"/>
                <a:ea typeface="Times New Roman" pitchFamily="18" charset="0"/>
                <a:cs typeface="Times New Roman" pitchFamily="18" charset="0"/>
              </a:rPr>
              <a:t>.</a:t>
            </a:r>
          </a:p>
          <a:p>
            <a:pPr marL="342900" lvl="0" indent="-342900" fontAlgn="base">
              <a:lnSpc>
                <a:spcPct val="150000"/>
              </a:lnSpc>
              <a:spcBef>
                <a:spcPct val="0"/>
              </a:spcBef>
              <a:spcAft>
                <a:spcPct val="0"/>
              </a:spcAft>
              <a:buFont typeface="+mj-lt"/>
              <a:buAutoNum type="arabicPeriod"/>
            </a:pPr>
            <a:r>
              <a:rPr lang="en-GB" b="1" dirty="0" smtClean="0">
                <a:latin typeface="Times New Roman" pitchFamily="18" charset="0"/>
                <a:ea typeface="Times New Roman" pitchFamily="18" charset="0"/>
                <a:cs typeface="Times New Roman" pitchFamily="18" charset="0"/>
              </a:rPr>
              <a:t>Paper id : </a:t>
            </a:r>
            <a:r>
              <a:rPr lang="en-GB" dirty="0" smtClean="0">
                <a:latin typeface="Times New Roman" pitchFamily="18" charset="0"/>
                <a:ea typeface="Times New Roman" pitchFamily="18" charset="0"/>
                <a:cs typeface="Times New Roman" pitchFamily="18" charset="0"/>
              </a:rPr>
              <a:t>ICCET241406</a:t>
            </a:r>
            <a:endParaRPr lang="en-US" dirty="0" smtClean="0">
              <a:latin typeface="Times New Roman" pitchFamily="18" charset="0"/>
              <a:ea typeface="Times New Roman" pitchFamily="18" charset="0"/>
              <a:cs typeface="Times New Roman" pitchFamily="18" charset="0"/>
            </a:endParaRPr>
          </a:p>
          <a:p>
            <a:pPr marL="342900" lvl="0" indent="-342900" fontAlgn="base">
              <a:lnSpc>
                <a:spcPct val="150000"/>
              </a:lnSpc>
              <a:spcBef>
                <a:spcPct val="0"/>
              </a:spcBef>
              <a:spcAft>
                <a:spcPct val="0"/>
              </a:spcAft>
              <a:buFont typeface="+mj-lt"/>
              <a:buAutoNum type="arabicPeriod"/>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Status </a:t>
            </a: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ISBN 978-81-965908-5-7</a:t>
            </a:r>
          </a:p>
          <a:p>
            <a:pPr lvl="0" fontAlgn="base">
              <a:lnSpc>
                <a:spcPct val="150000"/>
              </a:lnSpc>
              <a:spcBef>
                <a:spcPct val="0"/>
              </a:spcBef>
              <a:spcAft>
                <a:spcPct val="0"/>
              </a:spcAft>
            </a:pPr>
            <a:r>
              <a:rPr lang="en-US" b="1" dirty="0">
                <a:latin typeface="Times New Roman" pitchFamily="18" charset="0"/>
                <a:ea typeface="Times New Roman" pitchFamily="18" charset="0"/>
                <a:cs typeface="Times New Roman" pitchFamily="18" charset="0"/>
              </a:rPr>
              <a:t> </a:t>
            </a:r>
            <a:r>
              <a:rPr lang="en-US" b="1" dirty="0" smtClean="0">
                <a:latin typeface="Times New Roman" pitchFamily="18" charset="0"/>
                <a:ea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Paper </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Presentation Completed ,Certification </a:t>
            </a: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Received</a:t>
            </a:r>
            <a:r>
              <a:rPr lang="en-US" dirty="0" smtClean="0">
                <a:latin typeface="Times New Roman" pitchFamily="18" charset="0"/>
                <a:ea typeface="Times New Roman" pitchFamily="18" charset="0"/>
                <a:cs typeface="Times New Roman" pitchFamily="18" charset="0"/>
              </a:rPr>
              <a:t>.</a:t>
            </a:r>
            <a:endParaRPr lang="en-US" dirty="0">
              <a:latin typeface="Times New Roman" pitchFamily="18" charset="0"/>
              <a:ea typeface="Times New Roman" pitchFamily="18" charset="0"/>
              <a:cs typeface="Times New Roman" pitchFamily="18" charset="0"/>
            </a:endParaRPr>
          </a:p>
          <a:p>
            <a:pPr marL="342900" marR="0" lvl="0" indent="-342900" algn="l" defTabSz="914400" rtl="0" eaLnBrk="0" fontAlgn="base" latinLnBrk="0" hangingPunct="0">
              <a:lnSpc>
                <a:spcPct val="150000"/>
              </a:lnSpc>
              <a:spcBef>
                <a:spcPct val="0"/>
              </a:spcBef>
              <a:spcAft>
                <a:spcPct val="0"/>
              </a:spcAft>
              <a:buClrTx/>
              <a:buSzTx/>
              <a:tabLst/>
            </a:pPr>
            <a:r>
              <a:rPr lang="en-US" dirty="0">
                <a:latin typeface="Times New Roman" pitchFamily="18" charset="0"/>
                <a:ea typeface="Times New Roman" pitchFamily="18" charset="0"/>
                <a:cs typeface="Times New Roman" pitchFamily="18" charset="0"/>
              </a:rPr>
              <a:t>                    </a:t>
            </a:r>
            <a:r>
              <a:rPr lang="en-US" dirty="0">
                <a:latin typeface="Times New Roman" pitchFamily="18" charset="0"/>
                <a:ea typeface="Times New Roman" pitchFamily="18" charset="0"/>
                <a:cs typeface="Times New Roman" pitchFamily="18" charset="0"/>
              </a:rPr>
              <a:t>P</a:t>
            </a:r>
            <a:r>
              <a:rPr lang="en-US" dirty="0" smtClean="0">
                <a:latin typeface="Times New Roman" pitchFamily="18" charset="0"/>
                <a:ea typeface="Times New Roman" pitchFamily="18" charset="0"/>
                <a:cs typeface="Times New Roman" pitchFamily="18" charset="0"/>
              </a:rPr>
              <a:t>ublication </a:t>
            </a:r>
            <a:r>
              <a:rPr lang="en-US" dirty="0">
                <a:latin typeface="Times New Roman" pitchFamily="18" charset="0"/>
                <a:ea typeface="Times New Roman" pitchFamily="18" charset="0"/>
                <a:cs typeface="Times New Roman" pitchFamily="18" charset="0"/>
              </a:rPr>
              <a:t>in book chapter and sent final </a:t>
            </a:r>
            <a:r>
              <a:rPr lang="en-US" dirty="0" smtClean="0">
                <a:latin typeface="Times New Roman" pitchFamily="18" charset="0"/>
                <a:ea typeface="Times New Roman" pitchFamily="18" charset="0"/>
                <a:cs typeface="Times New Roman" pitchFamily="18" charset="0"/>
              </a:rPr>
              <a:t>proof proceed</a:t>
            </a:r>
            <a:endParaRPr lang="en-US" dirty="0">
              <a:latin typeface="Times New Roman" pitchFamily="18" charset="0"/>
              <a:ea typeface="Times New Roman" pitchFamily="18" charset="0"/>
              <a:cs typeface="Times New Roman" pitchFamily="18" charset="0"/>
            </a:endParaRPr>
          </a:p>
          <a:p>
            <a:pPr marL="342900" marR="0" lvl="0" indent="-342900" algn="l" defTabSz="914400" rtl="0" eaLnBrk="0" fontAlgn="base" latinLnBrk="0" hangingPunct="0">
              <a:lnSpc>
                <a:spcPct val="150000"/>
              </a:lnSpc>
              <a:spcBef>
                <a:spcPct val="0"/>
              </a:spcBef>
              <a:spcAft>
                <a:spcPct val="0"/>
              </a:spcAft>
              <a:buClrTx/>
              <a:buSzTx/>
              <a:tabLst/>
            </a:pPr>
            <a:r>
              <a:rPr lang="en-US" dirty="0">
                <a:latin typeface="Times New Roman" pitchFamily="18" charset="0"/>
                <a:ea typeface="Times New Roman" pitchFamily="18" charset="0"/>
                <a:cs typeface="Times New Roman" pitchFamily="18" charset="0"/>
              </a:rPr>
              <a:t>                    Acceptance from Publisher </a:t>
            </a:r>
            <a:r>
              <a:rPr lang="en-US" dirty="0" smtClean="0">
                <a:latin typeface="Times New Roman" pitchFamily="18" charset="0"/>
                <a:ea typeface="Times New Roman" pitchFamily="18" charset="0"/>
                <a:cs typeface="Times New Roman" pitchFamily="18" charset="0"/>
              </a:rPr>
              <a:t>and </a:t>
            </a:r>
            <a:r>
              <a:rPr lang="en-US" dirty="0">
                <a:latin typeface="Times New Roman" pitchFamily="18" charset="0"/>
                <a:ea typeface="Times New Roman" pitchFamily="18" charset="0"/>
                <a:cs typeface="Times New Roman" pitchFamily="18" charset="0"/>
              </a:rPr>
              <a:t>Waiting for Publication.</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37960361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7A52035-B3B1-4A71-8105-D0D8FFC0026D}" type="datetime1">
              <a:rPr lang="en-US" smtClean="0"/>
              <a:t>5/25/2024</a:t>
            </a:fld>
            <a:endParaRPr lang="en-US" dirty="0"/>
          </a:p>
        </p:txBody>
      </p:sp>
      <p:sp>
        <p:nvSpPr>
          <p:cNvPr id="5" name="Footer Placeholder 4"/>
          <p:cNvSpPr>
            <a:spLocks noGrp="1"/>
          </p:cNvSpPr>
          <p:nvPr>
            <p:ph type="ftr" sz="quarter" idx="11"/>
          </p:nvPr>
        </p:nvSpPr>
        <p:spPr/>
        <p:txBody>
          <a:bodyPr/>
          <a:lstStyle/>
          <a:p>
            <a:r>
              <a:rPr lang="en-US" smtClean="0"/>
              <a:t>717822Z135</a:t>
            </a:r>
            <a:endParaRPr lang="en-US" dirty="0"/>
          </a:p>
        </p:txBody>
      </p:sp>
      <p:sp>
        <p:nvSpPr>
          <p:cNvPr id="6" name="Slide Number Placeholder 5"/>
          <p:cNvSpPr>
            <a:spLocks noGrp="1"/>
          </p:cNvSpPr>
          <p:nvPr>
            <p:ph type="sldNum" sz="quarter" idx="12"/>
          </p:nvPr>
        </p:nvSpPr>
        <p:spPr/>
        <p:txBody>
          <a:bodyPr/>
          <a:lstStyle/>
          <a:p>
            <a:fld id="{D38DC0B9-C475-4FDF-8DD2-FF30D3C761E7}" type="slidenum">
              <a:rPr lang="en-US" smtClean="0"/>
              <a:pPr/>
              <a:t>29</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808" y="1577948"/>
            <a:ext cx="9252831" cy="4701472"/>
          </a:xfrm>
          <a:prstGeom prst="rect">
            <a:avLst/>
          </a:prstGeom>
        </p:spPr>
      </p:pic>
      <p:sp>
        <p:nvSpPr>
          <p:cNvPr id="2" name="Rectangle 1"/>
          <p:cNvSpPr/>
          <p:nvPr/>
        </p:nvSpPr>
        <p:spPr>
          <a:xfrm>
            <a:off x="562913" y="630607"/>
            <a:ext cx="2849883" cy="369332"/>
          </a:xfrm>
          <a:prstGeom prst="rect">
            <a:avLst/>
          </a:prstGeom>
        </p:spPr>
        <p:txBody>
          <a:bodyPr wrap="none">
            <a:spAutoFit/>
          </a:bodyPr>
          <a:lstStyle/>
          <a:p>
            <a:r>
              <a:rPr lang="en-IN" b="1" dirty="0">
                <a:latin typeface="Times New Roman" panose="02020603050405020304" pitchFamily="18" charset="0"/>
                <a:cs typeface="Times New Roman" panose="02020603050405020304" pitchFamily="18" charset="0"/>
              </a:rPr>
              <a:t>PUBLICATION DETAILS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543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65632" y="194209"/>
            <a:ext cx="10515600" cy="1325563"/>
          </a:xfrm>
        </p:spPr>
        <p:txBody>
          <a:bodyPr>
            <a:normAutofit/>
          </a:bodyPr>
          <a:lstStyle/>
          <a:p>
            <a:r>
              <a:rPr lang="en-US" sz="2100" dirty="0">
                <a:latin typeface="Times New Roman" panose="02020603050405020304" pitchFamily="18" charset="0"/>
                <a:cs typeface="Times New Roman" panose="02020603050405020304" pitchFamily="18" charset="0"/>
              </a:rPr>
              <a:t>TABLE OF CONTENTS</a:t>
            </a:r>
          </a:p>
        </p:txBody>
      </p:sp>
      <p:sp>
        <p:nvSpPr>
          <p:cNvPr id="4" name="Date Placeholder 3"/>
          <p:cNvSpPr>
            <a:spLocks noGrp="1"/>
          </p:cNvSpPr>
          <p:nvPr>
            <p:ph type="dt" sz="half" idx="10"/>
          </p:nvPr>
        </p:nvSpPr>
        <p:spPr/>
        <p:txBody>
          <a:bodyPr/>
          <a:lstStyle/>
          <a:p>
            <a:fld id="{7AEEB00A-98DC-457C-AC57-43F2C0D0DC5C}" type="datetime1">
              <a:rPr lang="en-US" smtClean="0">
                <a:solidFill>
                  <a:schemeClr val="tx1"/>
                </a:solidFill>
              </a:rPr>
              <a:t>5/25/2024</a:t>
            </a:fld>
            <a:endParaRPr lang="en-US" dirty="0">
              <a:solidFill>
                <a:schemeClr val="tx1"/>
              </a:solidFill>
            </a:endParaRP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391582640"/>
              </p:ext>
            </p:extLst>
          </p:nvPr>
        </p:nvGraphicFramePr>
        <p:xfrm>
          <a:off x="935806" y="1416106"/>
          <a:ext cx="10607400" cy="4944233"/>
        </p:xfrm>
        <a:graphic>
          <a:graphicData uri="http://schemas.openxmlformats.org/drawingml/2006/table">
            <a:tbl>
              <a:tblPr firstRow="1" bandRow="1">
                <a:tableStyleId>{7E9639D4-E3E2-4D34-9284-5A2195B3D0D7}</a:tableStyleId>
              </a:tblPr>
              <a:tblGrid>
                <a:gridCol w="935095">
                  <a:extLst>
                    <a:ext uri="{9D8B030D-6E8A-4147-A177-3AD203B41FA5}">
                      <a16:colId xmlns="" xmlns:a16="http://schemas.microsoft.com/office/drawing/2014/main" val="2246713965"/>
                    </a:ext>
                  </a:extLst>
                </a:gridCol>
                <a:gridCol w="6123068">
                  <a:extLst>
                    <a:ext uri="{9D8B030D-6E8A-4147-A177-3AD203B41FA5}">
                      <a16:colId xmlns="" xmlns:a16="http://schemas.microsoft.com/office/drawing/2014/main" val="4193465311"/>
                    </a:ext>
                  </a:extLst>
                </a:gridCol>
                <a:gridCol w="3549237">
                  <a:extLst>
                    <a:ext uri="{9D8B030D-6E8A-4147-A177-3AD203B41FA5}">
                      <a16:colId xmlns="" xmlns:a16="http://schemas.microsoft.com/office/drawing/2014/main" val="3199531750"/>
                    </a:ext>
                  </a:extLst>
                </a:gridCol>
              </a:tblGrid>
              <a:tr h="474087">
                <a:tc>
                  <a:txBody>
                    <a:bodyPr/>
                    <a:lstStyle/>
                    <a:p>
                      <a:pPr algn="ctr"/>
                      <a:r>
                        <a:rPr lang="en-US" sz="1800" dirty="0">
                          <a:latin typeface="Times New Roman" panose="02020603050405020304" pitchFamily="18" charset="0"/>
                          <a:cs typeface="Times New Roman" panose="02020603050405020304" pitchFamily="18" charset="0"/>
                        </a:rPr>
                        <a:t>SL.NO</a:t>
                      </a:r>
                      <a:endParaRPr lang="en-US" sz="1800" b="0" dirty="0">
                        <a:solidFill>
                          <a:schemeClr val="tx1"/>
                        </a:solidFill>
                        <a:latin typeface="Times New Roman" panose="02020603050405020304" pitchFamily="18" charset="0"/>
                        <a:cs typeface="Times New Roman" panose="02020603050405020304" pitchFamily="18" charset="0"/>
                      </a:endParaRPr>
                    </a:p>
                  </a:txBody>
                  <a:tcPr anchor="ctr">
                    <a:solidFill>
                      <a:srgbClr val="0C376A"/>
                    </a:solidFill>
                  </a:tcPr>
                </a:tc>
                <a:tc>
                  <a:txBody>
                    <a:bodyPr/>
                    <a:lstStyle/>
                    <a:p>
                      <a:pPr algn="l"/>
                      <a:r>
                        <a:rPr lang="en-US" sz="1800" b="1" dirty="0">
                          <a:latin typeface="Times New Roman" panose="02020603050405020304" pitchFamily="18" charset="0"/>
                          <a:cs typeface="Times New Roman" panose="02020603050405020304" pitchFamily="18" charset="0"/>
                        </a:rPr>
                        <a:t>TITLE</a:t>
                      </a:r>
                    </a:p>
                  </a:txBody>
                  <a:tcPr anchor="ctr">
                    <a:solidFill>
                      <a:srgbClr val="0C376A"/>
                    </a:solidFill>
                  </a:tcPr>
                </a:tc>
                <a:tc>
                  <a:txBody>
                    <a:bodyPr/>
                    <a:lstStyle/>
                    <a:p>
                      <a:pPr algn="ctr"/>
                      <a:r>
                        <a:rPr lang="en-US" sz="1800" b="1" dirty="0">
                          <a:latin typeface="Times New Roman" panose="02020603050405020304" pitchFamily="18" charset="0"/>
                          <a:cs typeface="Times New Roman" panose="02020603050405020304" pitchFamily="18" charset="0"/>
                        </a:rPr>
                        <a:t>PAGE</a:t>
                      </a:r>
                      <a:r>
                        <a:rPr lang="en-US" sz="1800" b="1" baseline="0" dirty="0">
                          <a:latin typeface="Times New Roman" panose="02020603050405020304" pitchFamily="18" charset="0"/>
                          <a:cs typeface="Times New Roman" panose="02020603050405020304" pitchFamily="18" charset="0"/>
                        </a:rPr>
                        <a:t> NUMBER</a:t>
                      </a:r>
                      <a:endParaRPr lang="en-US" sz="1800" b="1" dirty="0">
                        <a:latin typeface="Times New Roman" panose="02020603050405020304" pitchFamily="18" charset="0"/>
                        <a:cs typeface="Times New Roman" panose="02020603050405020304" pitchFamily="18" charset="0"/>
                      </a:endParaRPr>
                    </a:p>
                  </a:txBody>
                  <a:tcPr anchor="ctr">
                    <a:solidFill>
                      <a:srgbClr val="0C376A"/>
                    </a:solidFill>
                  </a:tcPr>
                </a:tc>
                <a:extLst>
                  <a:ext uri="{0D108BD9-81ED-4DB2-BD59-A6C34878D82A}">
                    <a16:rowId xmlns="" xmlns:a16="http://schemas.microsoft.com/office/drawing/2014/main" val="1581797055"/>
                  </a:ext>
                </a:extLst>
              </a:tr>
              <a:tr h="492546">
                <a:tc>
                  <a:txBody>
                    <a:bodyPr/>
                    <a:lstStyle/>
                    <a:p>
                      <a:pPr algn="ctr"/>
                      <a:r>
                        <a:rPr lang="en-US" sz="1600" b="0" dirty="0">
                          <a:latin typeface="Arial" panose="020B0604020202020204" pitchFamily="34" charset="0"/>
                          <a:cs typeface="Arial" panose="020B0604020202020204" pitchFamily="34" charset="0"/>
                        </a:rPr>
                        <a:t>01</a:t>
                      </a:r>
                    </a:p>
                  </a:txBody>
                  <a:tcPr anchor="ctr"/>
                </a:tc>
                <a:tc>
                  <a:txBody>
                    <a:bodyPr/>
                    <a:lstStyle/>
                    <a:p>
                      <a:pPr algn="l"/>
                      <a:r>
                        <a:rPr lang="en-US" sz="1600" b="0" dirty="0">
                          <a:latin typeface="Times New Roman" panose="02020603050405020304" pitchFamily="18" charset="0"/>
                          <a:cs typeface="Times New Roman" panose="02020603050405020304" pitchFamily="18" charset="0"/>
                        </a:rPr>
                        <a:t>ABSTRACT</a:t>
                      </a:r>
                    </a:p>
                  </a:txBody>
                  <a:tcPr anchor="ctr"/>
                </a:tc>
                <a:tc>
                  <a:txBody>
                    <a:bodyPr/>
                    <a:lstStyle/>
                    <a:p>
                      <a:pPr algn="ctr"/>
                      <a:r>
                        <a:rPr lang="en-GB" sz="1600" b="0" dirty="0" smtClean="0">
                          <a:latin typeface="Arial" panose="020B0604020202020204" pitchFamily="34" charset="0"/>
                          <a:cs typeface="Arial" panose="020B0604020202020204" pitchFamily="34" charset="0"/>
                        </a:rPr>
                        <a:t>4</a:t>
                      </a:r>
                      <a:endParaRPr lang="en-US" sz="1600" b="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2017057432"/>
                  </a:ext>
                </a:extLst>
              </a:tr>
              <a:tr h="518270">
                <a:tc>
                  <a:txBody>
                    <a:bodyPr/>
                    <a:lstStyle/>
                    <a:p>
                      <a:pPr algn="ctr"/>
                      <a:r>
                        <a:rPr lang="en-US" sz="1600" b="0" dirty="0">
                          <a:latin typeface="Arial" panose="020B0604020202020204" pitchFamily="34" charset="0"/>
                          <a:cs typeface="Arial" panose="020B0604020202020204" pitchFamily="34" charset="0"/>
                        </a:rPr>
                        <a:t>02</a:t>
                      </a:r>
                    </a:p>
                  </a:txBody>
                  <a:tcPr anchor="ctr"/>
                </a:tc>
                <a:tc>
                  <a:txBody>
                    <a:bodyPr/>
                    <a:lstStyle/>
                    <a:p>
                      <a:pPr algn="l"/>
                      <a:r>
                        <a:rPr lang="en-GB" sz="1600" b="0" dirty="0" smtClean="0">
                          <a:latin typeface="Times New Roman" panose="02020603050405020304" pitchFamily="18" charset="0"/>
                          <a:cs typeface="Times New Roman" panose="02020603050405020304" pitchFamily="18" charset="0"/>
                        </a:rPr>
                        <a:t>INTRODUCTION</a:t>
                      </a:r>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r>
                        <a:rPr lang="en-GB" sz="1600" b="0" dirty="0" smtClean="0">
                          <a:latin typeface="Arial" panose="020B0604020202020204" pitchFamily="34" charset="0"/>
                          <a:cs typeface="Arial" panose="020B0604020202020204" pitchFamily="34" charset="0"/>
                        </a:rPr>
                        <a:t>5</a:t>
                      </a:r>
                      <a:endParaRPr lang="en-US" sz="1600" b="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787025432"/>
                  </a:ext>
                </a:extLst>
              </a:tr>
              <a:tr h="425511">
                <a:tc>
                  <a:txBody>
                    <a:bodyPr/>
                    <a:lstStyle/>
                    <a:p>
                      <a:pPr algn="ctr"/>
                      <a:r>
                        <a:rPr lang="en-US" sz="1600" b="0" dirty="0">
                          <a:latin typeface="Arial" panose="020B0604020202020204" pitchFamily="34" charset="0"/>
                          <a:cs typeface="Arial" panose="020B0604020202020204" pitchFamily="34" charset="0"/>
                        </a:rPr>
                        <a:t>03</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smtClean="0">
                          <a:latin typeface="Times New Roman" panose="02020603050405020304" pitchFamily="18" charset="0"/>
                          <a:cs typeface="Times New Roman" panose="02020603050405020304" pitchFamily="18" charset="0"/>
                        </a:rPr>
                        <a:t>LITERATURE SURVEY</a:t>
                      </a:r>
                      <a:endParaRPr lang="en-US" sz="1600" b="0" dirty="0" smtClean="0">
                        <a:latin typeface="Times New Roman" panose="02020603050405020304" pitchFamily="18" charset="0"/>
                        <a:cs typeface="Times New Roman" panose="02020603050405020304" pitchFamily="18" charset="0"/>
                      </a:endParaRPr>
                    </a:p>
                  </a:txBody>
                  <a:tcPr anchor="ctr"/>
                </a:tc>
                <a:tc>
                  <a:txBody>
                    <a:bodyPr/>
                    <a:lstStyle/>
                    <a:p>
                      <a:pPr algn="ctr"/>
                      <a:r>
                        <a:rPr lang="en-GB" sz="1600" b="0" dirty="0" smtClean="0">
                          <a:latin typeface="Arial" panose="020B0604020202020204" pitchFamily="34" charset="0"/>
                          <a:cs typeface="Arial" panose="020B0604020202020204" pitchFamily="34" charset="0"/>
                        </a:rPr>
                        <a:t>7</a:t>
                      </a:r>
                      <a:endParaRPr lang="en-US" sz="1600" b="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2997076541"/>
                  </a:ext>
                </a:extLst>
              </a:tr>
              <a:tr h="425511">
                <a:tc>
                  <a:txBody>
                    <a:bodyPr/>
                    <a:lstStyle/>
                    <a:p>
                      <a:pPr algn="ctr"/>
                      <a:r>
                        <a:rPr lang="en-US" sz="1600" b="0" dirty="0" smtClean="0">
                          <a:latin typeface="Arial" panose="020B0604020202020204" pitchFamily="34" charset="0"/>
                          <a:cs typeface="Arial" panose="020B0604020202020204" pitchFamily="34" charset="0"/>
                        </a:rPr>
                        <a:t>04</a:t>
                      </a:r>
                      <a:endParaRPr lang="en-US" sz="1600" b="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latin typeface="Times New Roman" panose="02020603050405020304" pitchFamily="18" charset="0"/>
                          <a:cs typeface="Times New Roman" panose="02020603050405020304" pitchFamily="18" charset="0"/>
                        </a:rPr>
                        <a:t>SYSTEM ANALYSIS</a:t>
                      </a:r>
                    </a:p>
                  </a:txBody>
                  <a:tcPr anchor="ctr"/>
                </a:tc>
                <a:tc>
                  <a:txBody>
                    <a:bodyPr/>
                    <a:lstStyle/>
                    <a:p>
                      <a:pPr algn="ctr"/>
                      <a:r>
                        <a:rPr lang="en-GB" sz="1600" b="0" dirty="0" smtClean="0">
                          <a:latin typeface="Arial" panose="020B0604020202020204" pitchFamily="34" charset="0"/>
                          <a:cs typeface="Arial" panose="020B0604020202020204" pitchFamily="34" charset="0"/>
                        </a:rPr>
                        <a:t>9</a:t>
                      </a:r>
                      <a:endParaRPr lang="en-US" sz="1600" b="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456907368"/>
                  </a:ext>
                </a:extLst>
              </a:tr>
              <a:tr h="425511">
                <a:tc>
                  <a:txBody>
                    <a:bodyPr/>
                    <a:lstStyle/>
                    <a:p>
                      <a:pPr algn="ctr"/>
                      <a:r>
                        <a:rPr lang="en-GB" sz="1600" b="0" dirty="0" smtClean="0">
                          <a:latin typeface="Arial" panose="020B0604020202020204" pitchFamily="34" charset="0"/>
                          <a:cs typeface="Arial" panose="020B0604020202020204" pitchFamily="34" charset="0"/>
                        </a:rPr>
                        <a:t>05</a:t>
                      </a:r>
                      <a:endParaRPr lang="en-US" sz="1600" b="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latin typeface="Times New Roman" panose="02020603050405020304" pitchFamily="18" charset="0"/>
                          <a:cs typeface="Times New Roman" panose="02020603050405020304" pitchFamily="18" charset="0"/>
                        </a:rPr>
                        <a:t>SYSTEM DESIGN</a:t>
                      </a:r>
                    </a:p>
                  </a:txBody>
                  <a:tcPr anchor="ctr"/>
                </a:tc>
                <a:tc>
                  <a:txBody>
                    <a:bodyPr/>
                    <a:lstStyle/>
                    <a:p>
                      <a:pPr algn="ctr"/>
                      <a:r>
                        <a:rPr lang="en-GB" sz="1600" b="0" dirty="0" smtClean="0">
                          <a:latin typeface="Arial" panose="020B0604020202020204" pitchFamily="34" charset="0"/>
                          <a:cs typeface="Arial" panose="020B0604020202020204" pitchFamily="34" charset="0"/>
                        </a:rPr>
                        <a:t>11</a:t>
                      </a:r>
                      <a:endParaRPr lang="en-US" sz="1600" b="0" dirty="0">
                        <a:latin typeface="Arial" panose="020B0604020202020204" pitchFamily="34" charset="0"/>
                        <a:cs typeface="Arial" panose="020B0604020202020204" pitchFamily="34" charset="0"/>
                      </a:endParaRPr>
                    </a:p>
                  </a:txBody>
                  <a:tcPr anchor="ctr"/>
                </a:tc>
              </a:tr>
              <a:tr h="425511">
                <a:tc>
                  <a:txBody>
                    <a:bodyPr/>
                    <a:lstStyle/>
                    <a:p>
                      <a:pPr algn="ctr"/>
                      <a:r>
                        <a:rPr lang="en-US" sz="1600" b="0" dirty="0" smtClean="0">
                          <a:latin typeface="Arial" panose="020B0604020202020204" pitchFamily="34" charset="0"/>
                          <a:cs typeface="Arial" panose="020B0604020202020204" pitchFamily="34" charset="0"/>
                        </a:rPr>
                        <a:t>06</a:t>
                      </a:r>
                      <a:endParaRPr lang="en-US" sz="1600" b="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latin typeface="Times New Roman" panose="02020603050405020304" pitchFamily="18" charset="0"/>
                          <a:cs typeface="Times New Roman" panose="02020603050405020304" pitchFamily="18" charset="0"/>
                        </a:rPr>
                        <a:t>TOOLS AND TECHNOLOGIES</a:t>
                      </a:r>
                    </a:p>
                  </a:txBody>
                  <a:tcPr anchor="ctr"/>
                </a:tc>
                <a:tc>
                  <a:txBody>
                    <a:bodyPr/>
                    <a:lstStyle/>
                    <a:p>
                      <a:pPr algn="ctr"/>
                      <a:r>
                        <a:rPr lang="en-GB" sz="1600" b="0" dirty="0" smtClean="0">
                          <a:latin typeface="Arial" panose="020B0604020202020204" pitchFamily="34" charset="0"/>
                          <a:cs typeface="Arial" panose="020B0604020202020204" pitchFamily="34" charset="0"/>
                        </a:rPr>
                        <a:t>15</a:t>
                      </a:r>
                      <a:endParaRPr lang="en-US" sz="1600" b="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4"/>
                  </a:ext>
                </a:extLst>
              </a:tr>
              <a:tr h="425511">
                <a:tc>
                  <a:txBody>
                    <a:bodyPr/>
                    <a:lstStyle/>
                    <a:p>
                      <a:pPr algn="ctr"/>
                      <a:r>
                        <a:rPr lang="en-US" sz="1600" b="0" dirty="0" smtClean="0">
                          <a:latin typeface="Arial" panose="020B0604020202020204" pitchFamily="34" charset="0"/>
                          <a:cs typeface="Arial" panose="020B0604020202020204" pitchFamily="34" charset="0"/>
                        </a:rPr>
                        <a:t>07</a:t>
                      </a:r>
                      <a:endParaRPr lang="en-US" sz="1600" b="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latin typeface="Times New Roman" panose="02020603050405020304" pitchFamily="18" charset="0"/>
                          <a:cs typeface="Times New Roman" panose="02020603050405020304" pitchFamily="18" charset="0"/>
                        </a:rPr>
                        <a:t>PROJECT DESCRIPTION</a:t>
                      </a:r>
                    </a:p>
                  </a:txBody>
                  <a:tcPr anchor="ctr"/>
                </a:tc>
                <a:tc>
                  <a:txBody>
                    <a:bodyPr/>
                    <a:lstStyle/>
                    <a:p>
                      <a:pPr algn="ctr"/>
                      <a:r>
                        <a:rPr lang="en-GB" sz="1600" b="0" dirty="0" smtClean="0">
                          <a:latin typeface="Arial" panose="020B0604020202020204" pitchFamily="34" charset="0"/>
                          <a:cs typeface="Arial" panose="020B0604020202020204" pitchFamily="34" charset="0"/>
                        </a:rPr>
                        <a:t>16</a:t>
                      </a:r>
                      <a:endParaRPr lang="en-US" sz="1600" b="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5"/>
                  </a:ext>
                </a:extLst>
              </a:tr>
              <a:tr h="480753">
                <a:tc>
                  <a:txBody>
                    <a:bodyPr/>
                    <a:lstStyle/>
                    <a:p>
                      <a:pPr algn="ctr"/>
                      <a:r>
                        <a:rPr lang="en-US" sz="1600" b="0" dirty="0" smtClean="0">
                          <a:latin typeface="Arial" panose="020B0604020202020204" pitchFamily="34" charset="0"/>
                          <a:cs typeface="Arial" panose="020B0604020202020204" pitchFamily="34" charset="0"/>
                        </a:rPr>
                        <a:t>08</a:t>
                      </a:r>
                      <a:endParaRPr lang="en-US" sz="1600" b="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latin typeface="Times New Roman" panose="02020603050405020304" pitchFamily="18" charset="0"/>
                          <a:cs typeface="Times New Roman" panose="02020603050405020304" pitchFamily="18" charset="0"/>
                        </a:rPr>
                        <a:t>CONCLUSION AND FUTURE ENHANCEMENT</a:t>
                      </a:r>
                    </a:p>
                  </a:txBody>
                  <a:tcPr anchor="ctr"/>
                </a:tc>
                <a:tc>
                  <a:txBody>
                    <a:bodyPr/>
                    <a:lstStyle/>
                    <a:p>
                      <a:pPr algn="ctr"/>
                      <a:r>
                        <a:rPr lang="en-US" sz="1600" b="0" dirty="0" smtClean="0">
                          <a:latin typeface="Arial" panose="020B0604020202020204" pitchFamily="34" charset="0"/>
                          <a:cs typeface="Arial" panose="020B0604020202020204" pitchFamily="34" charset="0"/>
                        </a:rPr>
                        <a:t> 25</a:t>
                      </a:r>
                      <a:endParaRPr lang="en-US" sz="1600" b="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60374887"/>
                  </a:ext>
                </a:extLst>
              </a:tr>
              <a:tr h="425511">
                <a:tc>
                  <a:txBody>
                    <a:bodyPr/>
                    <a:lstStyle/>
                    <a:p>
                      <a:pPr algn="ctr"/>
                      <a:r>
                        <a:rPr lang="en-GB" sz="1600" b="0" dirty="0" smtClean="0">
                          <a:latin typeface="Arial" panose="020B0604020202020204" pitchFamily="34" charset="0"/>
                          <a:cs typeface="Arial" panose="020B0604020202020204" pitchFamily="34" charset="0"/>
                        </a:rPr>
                        <a:t>09</a:t>
                      </a:r>
                      <a:endParaRPr lang="en-US" sz="1600" b="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latin typeface="Times New Roman" panose="02020603050405020304" pitchFamily="18" charset="0"/>
                          <a:cs typeface="Times New Roman" panose="02020603050405020304" pitchFamily="18" charset="0"/>
                        </a:rPr>
                        <a:t>SCREENSHOTS</a:t>
                      </a:r>
                    </a:p>
                  </a:txBody>
                  <a:tcPr anchor="ctr"/>
                </a:tc>
                <a:tc>
                  <a:txBody>
                    <a:bodyPr/>
                    <a:lstStyle/>
                    <a:p>
                      <a:pPr algn="ctr"/>
                      <a:r>
                        <a:rPr lang="en-GB" sz="1600" b="0" dirty="0" smtClean="0">
                          <a:latin typeface="Arial" panose="020B0604020202020204" pitchFamily="34" charset="0"/>
                          <a:cs typeface="Arial" panose="020B0604020202020204" pitchFamily="34" charset="0"/>
                        </a:rPr>
                        <a:t> 26</a:t>
                      </a:r>
                      <a:endParaRPr lang="en-US" sz="1600" b="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8"/>
                  </a:ext>
                </a:extLst>
              </a:tr>
              <a:tr h="425511">
                <a:tc>
                  <a:txBody>
                    <a:bodyPr/>
                    <a:lstStyle/>
                    <a:p>
                      <a:pPr algn="ctr"/>
                      <a:r>
                        <a:rPr lang="en-GB" sz="1600" b="0" dirty="0" smtClean="0">
                          <a:latin typeface="Arial" panose="020B0604020202020204" pitchFamily="34" charset="0"/>
                          <a:cs typeface="Arial" panose="020B0604020202020204" pitchFamily="34" charset="0"/>
                        </a:rPr>
                        <a:t>10</a:t>
                      </a:r>
                      <a:endParaRPr lang="en-US" sz="1600" b="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smtClean="0">
                          <a:latin typeface="Times New Roman" panose="02020603050405020304" pitchFamily="18" charset="0"/>
                          <a:cs typeface="Times New Roman" panose="02020603050405020304" pitchFamily="18" charset="0"/>
                        </a:rPr>
                        <a:t>REFERENCES</a:t>
                      </a:r>
                      <a:endParaRPr lang="en-US" sz="1600" b="0" dirty="0" smtClean="0">
                        <a:latin typeface="Times New Roman" panose="02020603050405020304" pitchFamily="18" charset="0"/>
                        <a:cs typeface="Times New Roman" panose="02020603050405020304" pitchFamily="18" charset="0"/>
                      </a:endParaRPr>
                    </a:p>
                  </a:txBody>
                  <a:tcPr anchor="ctr"/>
                </a:tc>
                <a:tc>
                  <a:txBody>
                    <a:bodyPr/>
                    <a:lstStyle/>
                    <a:p>
                      <a:pPr algn="ctr"/>
                      <a:r>
                        <a:rPr lang="en-GB" sz="1600" b="0" dirty="0" smtClean="0">
                          <a:latin typeface="Arial" panose="020B0604020202020204" pitchFamily="34" charset="0"/>
                          <a:cs typeface="Arial" panose="020B0604020202020204" pitchFamily="34" charset="0"/>
                        </a:rPr>
                        <a:t>33</a:t>
                      </a:r>
                      <a:endParaRPr lang="en-US" sz="1600" b="0" dirty="0">
                        <a:latin typeface="Arial" panose="020B0604020202020204" pitchFamily="34" charset="0"/>
                        <a:cs typeface="Arial" panose="020B0604020202020204" pitchFamily="34" charset="0"/>
                      </a:endParaRPr>
                    </a:p>
                  </a:txBody>
                  <a:tcPr anchor="ctr"/>
                </a:tc>
              </a:tr>
            </a:tbl>
          </a:graphicData>
        </a:graphic>
      </p:graphicFrame>
      <p:sp>
        <p:nvSpPr>
          <p:cNvPr id="3" name="Footer Placeholder 2"/>
          <p:cNvSpPr>
            <a:spLocks noGrp="1"/>
          </p:cNvSpPr>
          <p:nvPr>
            <p:ph type="ftr" sz="quarter" idx="11"/>
          </p:nvPr>
        </p:nvSpPr>
        <p:spPr/>
        <p:txBody>
          <a:bodyPr/>
          <a:lstStyle/>
          <a:p>
            <a:r>
              <a:rPr lang="en-US" smtClean="0"/>
              <a:t>717822Z135</a:t>
            </a:r>
            <a:endParaRPr lang="en-US" dirty="0"/>
          </a:p>
        </p:txBody>
      </p:sp>
      <p:sp>
        <p:nvSpPr>
          <p:cNvPr id="5" name="Slide Number Placeholder 4"/>
          <p:cNvSpPr>
            <a:spLocks noGrp="1"/>
          </p:cNvSpPr>
          <p:nvPr>
            <p:ph type="sldNum" sz="quarter" idx="12"/>
          </p:nvPr>
        </p:nvSpPr>
        <p:spPr/>
        <p:txBody>
          <a:bodyPr/>
          <a:lstStyle/>
          <a:p>
            <a:fld id="{D38DC0B9-C475-4FDF-8DD2-FF30D3C761E7}" type="slidenum">
              <a:rPr lang="en-US" smtClean="0"/>
              <a:pPr/>
              <a:t>3</a:t>
            </a:fld>
            <a:endParaRPr lang="en-US" dirty="0"/>
          </a:p>
        </p:txBody>
      </p:sp>
    </p:spTree>
    <p:extLst>
      <p:ext uri="{BB962C8B-B14F-4D97-AF65-F5344CB8AC3E}">
        <p14:creationId xmlns:p14="http://schemas.microsoft.com/office/powerpoint/2010/main" val="36275745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7A52035-B3B1-4A71-8105-D0D8FFC0026D}" type="datetime1">
              <a:rPr lang="en-US" smtClean="0"/>
              <a:t>5/25/2024</a:t>
            </a:fld>
            <a:endParaRPr lang="en-US" dirty="0"/>
          </a:p>
        </p:txBody>
      </p:sp>
      <p:sp>
        <p:nvSpPr>
          <p:cNvPr id="5" name="Footer Placeholder 4"/>
          <p:cNvSpPr>
            <a:spLocks noGrp="1"/>
          </p:cNvSpPr>
          <p:nvPr>
            <p:ph type="ftr" sz="quarter" idx="11"/>
          </p:nvPr>
        </p:nvSpPr>
        <p:spPr/>
        <p:txBody>
          <a:bodyPr/>
          <a:lstStyle/>
          <a:p>
            <a:r>
              <a:rPr lang="en-US" smtClean="0"/>
              <a:t>717822Z135</a:t>
            </a:r>
            <a:endParaRPr lang="en-US" dirty="0"/>
          </a:p>
        </p:txBody>
      </p:sp>
      <p:sp>
        <p:nvSpPr>
          <p:cNvPr id="6" name="Slide Number Placeholder 5"/>
          <p:cNvSpPr>
            <a:spLocks noGrp="1"/>
          </p:cNvSpPr>
          <p:nvPr>
            <p:ph type="sldNum" sz="quarter" idx="12"/>
          </p:nvPr>
        </p:nvSpPr>
        <p:spPr/>
        <p:txBody>
          <a:bodyPr/>
          <a:lstStyle/>
          <a:p>
            <a:fld id="{D38DC0B9-C475-4FDF-8DD2-FF30D3C761E7}" type="slidenum">
              <a:rPr lang="en-US" smtClean="0"/>
              <a:pPr/>
              <a:t>30</a:t>
            </a:fld>
            <a:endParaRPr lang="en-US" dirty="0"/>
          </a:p>
        </p:txBody>
      </p:sp>
      <p:sp>
        <p:nvSpPr>
          <p:cNvPr id="7" name="Title 2"/>
          <p:cNvSpPr txBox="1">
            <a:spLocks/>
          </p:cNvSpPr>
          <p:nvPr/>
        </p:nvSpPr>
        <p:spPr>
          <a:xfrm>
            <a:off x="218485" y="608364"/>
            <a:ext cx="9753600" cy="730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100" b="1" dirty="0" smtClean="0">
                <a:latin typeface="Times New Roman" pitchFamily="18" charset="0"/>
                <a:cs typeface="Times New Roman" pitchFamily="18" charset="0"/>
              </a:rPr>
              <a:t>REFERENCES</a:t>
            </a:r>
            <a:endParaRPr lang="en-IN" sz="2100" b="1" dirty="0">
              <a:latin typeface="Times New Roman" pitchFamily="18" charset="0"/>
              <a:cs typeface="Times New Roman" pitchFamily="18" charset="0"/>
            </a:endParaRPr>
          </a:p>
        </p:txBody>
      </p:sp>
      <p:sp>
        <p:nvSpPr>
          <p:cNvPr id="8" name="Rectangle 7"/>
          <p:cNvSpPr/>
          <p:nvPr/>
        </p:nvSpPr>
        <p:spPr>
          <a:xfrm>
            <a:off x="1194923" y="1720839"/>
            <a:ext cx="8912028" cy="4478149"/>
          </a:xfrm>
          <a:prstGeom prst="rect">
            <a:avLst/>
          </a:prstGeom>
        </p:spPr>
        <p:txBody>
          <a:bodyPr wrap="square">
            <a:spAutoFit/>
          </a:bodyPr>
          <a:lstStyle/>
          <a:p>
            <a:pPr marL="457200" lvl="0" indent="-457200" algn="just">
              <a:lnSpc>
                <a:spcPct val="150000"/>
              </a:lnSpc>
              <a:buFont typeface="+mj-lt"/>
              <a:buAutoNum type="arabicPeriod"/>
            </a:pPr>
            <a:r>
              <a:rPr lang="en-US" sz="1900" dirty="0" err="1" smtClean="0">
                <a:latin typeface="Times New Roman" pitchFamily="18" charset="0"/>
                <a:cs typeface="Times New Roman" pitchFamily="18" charset="0"/>
              </a:rPr>
              <a:t>Yuezun</a:t>
            </a:r>
            <a:r>
              <a:rPr lang="en-US" sz="1900" dirty="0" smtClean="0">
                <a:latin typeface="Times New Roman" pitchFamily="18" charset="0"/>
                <a:cs typeface="Times New Roman" pitchFamily="18" charset="0"/>
              </a:rPr>
              <a:t> </a:t>
            </a:r>
            <a:r>
              <a:rPr lang="en-US" sz="1900" dirty="0">
                <a:latin typeface="Times New Roman" pitchFamily="18" charset="0"/>
                <a:cs typeface="Times New Roman" pitchFamily="18" charset="0"/>
              </a:rPr>
              <a:t>Li, Ming-</a:t>
            </a:r>
            <a:r>
              <a:rPr lang="en-US" sz="1900" dirty="0" err="1">
                <a:latin typeface="Times New Roman" pitchFamily="18" charset="0"/>
                <a:cs typeface="Times New Roman" pitchFamily="18" charset="0"/>
              </a:rPr>
              <a:t>Ching</a:t>
            </a:r>
            <a:r>
              <a:rPr lang="en-US" sz="1900" dirty="0">
                <a:latin typeface="Times New Roman" pitchFamily="18" charset="0"/>
                <a:cs typeface="Times New Roman" pitchFamily="18" charset="0"/>
              </a:rPr>
              <a:t> Chang and </a:t>
            </a:r>
            <a:r>
              <a:rPr lang="en-US" sz="1900" dirty="0" err="1">
                <a:latin typeface="Times New Roman" pitchFamily="18" charset="0"/>
                <a:cs typeface="Times New Roman" pitchFamily="18" charset="0"/>
              </a:rPr>
              <a:t>Siwei</a:t>
            </a:r>
            <a:r>
              <a:rPr lang="en-US" sz="1900" dirty="0">
                <a:latin typeface="Times New Roman" pitchFamily="18" charset="0"/>
                <a:cs typeface="Times New Roman" pitchFamily="18" charset="0"/>
              </a:rPr>
              <a:t> </a:t>
            </a:r>
            <a:r>
              <a:rPr lang="en-US" sz="1900" dirty="0" err="1">
                <a:latin typeface="Times New Roman" pitchFamily="18" charset="0"/>
                <a:cs typeface="Times New Roman" pitchFamily="18" charset="0"/>
              </a:rPr>
              <a:t>Lyu</a:t>
            </a:r>
            <a:r>
              <a:rPr lang="en-US" sz="1900" dirty="0">
                <a:latin typeface="Times New Roman" pitchFamily="18" charset="0"/>
                <a:cs typeface="Times New Roman" pitchFamily="18" charset="0"/>
              </a:rPr>
              <a:t> “Exposing AI Created Fake Videos by Detecting Eye Blinking” in </a:t>
            </a:r>
            <a:r>
              <a:rPr lang="en-US" sz="1900" dirty="0" err="1">
                <a:latin typeface="Times New Roman" pitchFamily="18" charset="0"/>
                <a:cs typeface="Times New Roman" pitchFamily="18" charset="0"/>
              </a:rPr>
              <a:t>arxiv</a:t>
            </a:r>
            <a:r>
              <a:rPr lang="en-US" sz="1900" dirty="0">
                <a:latin typeface="Times New Roman" pitchFamily="18" charset="0"/>
                <a:cs typeface="Times New Roman" pitchFamily="18" charset="0"/>
              </a:rPr>
              <a:t>.</a:t>
            </a:r>
          </a:p>
          <a:p>
            <a:pPr marL="457200" lvl="0" indent="-457200" algn="just">
              <a:lnSpc>
                <a:spcPct val="150000"/>
              </a:lnSpc>
              <a:buFont typeface="+mj-lt"/>
              <a:buAutoNum type="arabicPeriod"/>
            </a:pPr>
            <a:r>
              <a:rPr lang="en-US" sz="1900" dirty="0" err="1">
                <a:latin typeface="Times New Roman" pitchFamily="18" charset="0"/>
                <a:cs typeface="Times New Roman" pitchFamily="18" charset="0"/>
              </a:rPr>
              <a:t>Huy</a:t>
            </a:r>
            <a:r>
              <a:rPr lang="en-US" sz="1900" dirty="0">
                <a:latin typeface="Times New Roman" pitchFamily="18" charset="0"/>
                <a:cs typeface="Times New Roman" pitchFamily="18" charset="0"/>
              </a:rPr>
              <a:t> H. Nguyen , Junichi </a:t>
            </a:r>
            <a:r>
              <a:rPr lang="en-US" sz="1900" dirty="0" err="1">
                <a:latin typeface="Times New Roman" pitchFamily="18" charset="0"/>
                <a:cs typeface="Times New Roman" pitchFamily="18" charset="0"/>
              </a:rPr>
              <a:t>Yamagishi</a:t>
            </a:r>
            <a:r>
              <a:rPr lang="en-US" sz="1900" dirty="0">
                <a:latin typeface="Times New Roman" pitchFamily="18" charset="0"/>
                <a:cs typeface="Times New Roman" pitchFamily="18" charset="0"/>
              </a:rPr>
              <a:t>, and Isao </a:t>
            </a:r>
            <a:r>
              <a:rPr lang="en-US" sz="1900" dirty="0" err="1">
                <a:latin typeface="Times New Roman" pitchFamily="18" charset="0"/>
                <a:cs typeface="Times New Roman" pitchFamily="18" charset="0"/>
              </a:rPr>
              <a:t>Echizen</a:t>
            </a:r>
            <a:r>
              <a:rPr lang="en-US" sz="1900" dirty="0">
                <a:latin typeface="Times New Roman" pitchFamily="18" charset="0"/>
                <a:cs typeface="Times New Roman" pitchFamily="18" charset="0"/>
              </a:rPr>
              <a:t> “ Using capsule networks to detect forged images and videos ”.</a:t>
            </a:r>
          </a:p>
          <a:p>
            <a:pPr marL="457200" lvl="0" indent="-457200" algn="just">
              <a:lnSpc>
                <a:spcPct val="150000"/>
              </a:lnSpc>
              <a:buFont typeface="+mj-lt"/>
              <a:buAutoNum type="arabicPeriod"/>
            </a:pPr>
            <a:r>
              <a:rPr lang="en-US" sz="1900" dirty="0" err="1">
                <a:latin typeface="Times New Roman" pitchFamily="18" charset="0"/>
                <a:cs typeface="Times New Roman" pitchFamily="18" charset="0"/>
              </a:rPr>
              <a:t>Hyeongwoo</a:t>
            </a:r>
            <a:r>
              <a:rPr lang="en-US" sz="1900" dirty="0">
                <a:latin typeface="Times New Roman" pitchFamily="18" charset="0"/>
                <a:cs typeface="Times New Roman" pitchFamily="18" charset="0"/>
              </a:rPr>
              <a:t> Kim, Pablo </a:t>
            </a:r>
            <a:r>
              <a:rPr lang="en-US" sz="1900" dirty="0" err="1">
                <a:latin typeface="Times New Roman" pitchFamily="18" charset="0"/>
                <a:cs typeface="Times New Roman" pitchFamily="18" charset="0"/>
              </a:rPr>
              <a:t>Garrido</a:t>
            </a:r>
            <a:r>
              <a:rPr lang="en-US" sz="1900" dirty="0">
                <a:latin typeface="Times New Roman" pitchFamily="18" charset="0"/>
                <a:cs typeface="Times New Roman" pitchFamily="18" charset="0"/>
              </a:rPr>
              <a:t>, </a:t>
            </a:r>
            <a:r>
              <a:rPr lang="en-US" sz="1900" dirty="0" err="1">
                <a:latin typeface="Times New Roman" pitchFamily="18" charset="0"/>
                <a:cs typeface="Times New Roman" pitchFamily="18" charset="0"/>
              </a:rPr>
              <a:t>Ayush</a:t>
            </a:r>
            <a:r>
              <a:rPr lang="en-US" sz="1900" dirty="0">
                <a:latin typeface="Times New Roman" pitchFamily="18" charset="0"/>
                <a:cs typeface="Times New Roman" pitchFamily="18" charset="0"/>
              </a:rPr>
              <a:t> </a:t>
            </a:r>
            <a:r>
              <a:rPr lang="en-US" sz="1900" dirty="0" err="1">
                <a:latin typeface="Times New Roman" pitchFamily="18" charset="0"/>
                <a:cs typeface="Times New Roman" pitchFamily="18" charset="0"/>
              </a:rPr>
              <a:t>Tewari</a:t>
            </a:r>
            <a:r>
              <a:rPr lang="en-US" sz="1900" dirty="0">
                <a:latin typeface="Times New Roman" pitchFamily="18" charset="0"/>
                <a:cs typeface="Times New Roman" pitchFamily="18" charset="0"/>
              </a:rPr>
              <a:t> and </a:t>
            </a:r>
            <a:r>
              <a:rPr lang="en-US" sz="1900" dirty="0" err="1">
                <a:latin typeface="Times New Roman" pitchFamily="18" charset="0"/>
                <a:cs typeface="Times New Roman" pitchFamily="18" charset="0"/>
              </a:rPr>
              <a:t>Weipeng</a:t>
            </a:r>
            <a:r>
              <a:rPr lang="en-US" sz="1900" dirty="0">
                <a:latin typeface="Times New Roman" pitchFamily="18" charset="0"/>
                <a:cs typeface="Times New Roman" pitchFamily="18" charset="0"/>
              </a:rPr>
              <a:t> </a:t>
            </a:r>
            <a:r>
              <a:rPr lang="en-US" sz="1900" dirty="0" err="1">
                <a:latin typeface="Times New Roman" pitchFamily="18" charset="0"/>
                <a:cs typeface="Times New Roman" pitchFamily="18" charset="0"/>
              </a:rPr>
              <a:t>Xu</a:t>
            </a:r>
            <a:r>
              <a:rPr lang="en-US" sz="1900" dirty="0">
                <a:latin typeface="Times New Roman" pitchFamily="18" charset="0"/>
                <a:cs typeface="Times New Roman" pitchFamily="18" charset="0"/>
              </a:rPr>
              <a:t> “Deep Video Portraits” in arXiv:1901.02212v2.</a:t>
            </a:r>
          </a:p>
          <a:p>
            <a:pPr marL="457200" lvl="0" indent="-457200" algn="just">
              <a:lnSpc>
                <a:spcPct val="150000"/>
              </a:lnSpc>
              <a:buFont typeface="+mj-lt"/>
              <a:buAutoNum type="arabicPeriod"/>
            </a:pPr>
            <a:r>
              <a:rPr lang="en-US" sz="1900" dirty="0" err="1">
                <a:latin typeface="Times New Roman" pitchFamily="18" charset="0"/>
                <a:cs typeface="Times New Roman" pitchFamily="18" charset="0"/>
              </a:rPr>
              <a:t>Umur</a:t>
            </a:r>
            <a:r>
              <a:rPr lang="en-US" sz="1900" dirty="0">
                <a:latin typeface="Times New Roman" pitchFamily="18" charset="0"/>
                <a:cs typeface="Times New Roman" pitchFamily="18" charset="0"/>
              </a:rPr>
              <a:t> </a:t>
            </a:r>
            <a:r>
              <a:rPr lang="en-US" sz="1900" dirty="0" err="1">
                <a:latin typeface="Times New Roman" pitchFamily="18" charset="0"/>
                <a:cs typeface="Times New Roman" pitchFamily="18" charset="0"/>
              </a:rPr>
              <a:t>Aybars</a:t>
            </a:r>
            <a:r>
              <a:rPr lang="en-US" sz="1900" dirty="0">
                <a:latin typeface="Times New Roman" pitchFamily="18" charset="0"/>
                <a:cs typeface="Times New Roman" pitchFamily="18" charset="0"/>
              </a:rPr>
              <a:t> </a:t>
            </a:r>
            <a:r>
              <a:rPr lang="en-US" sz="1900" dirty="0" err="1">
                <a:latin typeface="Times New Roman" pitchFamily="18" charset="0"/>
                <a:cs typeface="Times New Roman" pitchFamily="18" charset="0"/>
              </a:rPr>
              <a:t>Ciftci</a:t>
            </a:r>
            <a:r>
              <a:rPr lang="en-US" sz="1900" dirty="0">
                <a:latin typeface="Times New Roman" pitchFamily="18" charset="0"/>
                <a:cs typeface="Times New Roman" pitchFamily="18" charset="0"/>
              </a:rPr>
              <a:t>, ˙</a:t>
            </a:r>
            <a:r>
              <a:rPr lang="en-US" sz="1900" dirty="0" err="1">
                <a:latin typeface="Times New Roman" pitchFamily="18" charset="0"/>
                <a:cs typeface="Times New Roman" pitchFamily="18" charset="0"/>
              </a:rPr>
              <a:t>Ilke</a:t>
            </a:r>
            <a:r>
              <a:rPr lang="en-US" sz="1900" dirty="0">
                <a:latin typeface="Times New Roman" pitchFamily="18" charset="0"/>
                <a:cs typeface="Times New Roman" pitchFamily="18" charset="0"/>
              </a:rPr>
              <a:t> </a:t>
            </a:r>
            <a:r>
              <a:rPr lang="en-US" sz="1900" dirty="0" err="1">
                <a:latin typeface="Times New Roman" pitchFamily="18" charset="0"/>
                <a:cs typeface="Times New Roman" pitchFamily="18" charset="0"/>
              </a:rPr>
              <a:t>Demir</a:t>
            </a:r>
            <a:r>
              <a:rPr lang="en-US" sz="1900" dirty="0">
                <a:latin typeface="Times New Roman" pitchFamily="18" charset="0"/>
                <a:cs typeface="Times New Roman" pitchFamily="18" charset="0"/>
              </a:rPr>
              <a:t>, </a:t>
            </a:r>
            <a:r>
              <a:rPr lang="en-US" sz="1900" dirty="0" err="1">
                <a:latin typeface="Times New Roman" pitchFamily="18" charset="0"/>
                <a:cs typeface="Times New Roman" pitchFamily="18" charset="0"/>
              </a:rPr>
              <a:t>Lijun</a:t>
            </a:r>
            <a:r>
              <a:rPr lang="en-US" sz="1900" dirty="0">
                <a:latin typeface="Times New Roman" pitchFamily="18" charset="0"/>
                <a:cs typeface="Times New Roman" pitchFamily="18" charset="0"/>
              </a:rPr>
              <a:t> Yin “Detection of Synthetic Portrait Videos using Biological Signals” in arXiv:1901.02212v2.</a:t>
            </a:r>
          </a:p>
          <a:p>
            <a:pPr marL="457200" indent="-457200" algn="just">
              <a:lnSpc>
                <a:spcPct val="150000"/>
              </a:lnSpc>
              <a:buFont typeface="+mj-lt"/>
              <a:buAutoNum type="arabicPeriod"/>
            </a:pPr>
            <a:r>
              <a:rPr lang="en-US" sz="1900" dirty="0">
                <a:latin typeface="Times New Roman" pitchFamily="18" charset="0"/>
                <a:cs typeface="Times New Roman" pitchFamily="18" charset="0"/>
              </a:rPr>
              <a:t>A. M. </a:t>
            </a:r>
            <a:r>
              <a:rPr lang="en-US" sz="1900" dirty="0" err="1">
                <a:latin typeface="Times New Roman" pitchFamily="18" charset="0"/>
                <a:cs typeface="Times New Roman" pitchFamily="18" charset="0"/>
              </a:rPr>
              <a:t>Almars</a:t>
            </a:r>
            <a:r>
              <a:rPr lang="en-US" sz="1900" dirty="0">
                <a:latin typeface="Times New Roman" pitchFamily="18" charset="0"/>
                <a:cs typeface="Times New Roman" pitchFamily="18" charset="0"/>
              </a:rPr>
              <a:t>, “</a:t>
            </a:r>
            <a:r>
              <a:rPr lang="en-US" sz="1900" dirty="0" err="1">
                <a:latin typeface="Times New Roman" pitchFamily="18" charset="0"/>
                <a:cs typeface="Times New Roman" pitchFamily="18" charset="0"/>
              </a:rPr>
              <a:t>Deepfakes</a:t>
            </a:r>
            <a:r>
              <a:rPr lang="en-US" sz="1900" dirty="0">
                <a:latin typeface="Times New Roman" pitchFamily="18" charset="0"/>
                <a:cs typeface="Times New Roman" pitchFamily="18" charset="0"/>
              </a:rPr>
              <a:t> Detection Techniques Using Deep Learning: A Survey,” </a:t>
            </a:r>
            <a:r>
              <a:rPr lang="en-US" sz="1900" i="1" dirty="0">
                <a:latin typeface="Times New Roman" pitchFamily="18" charset="0"/>
                <a:cs typeface="Times New Roman" pitchFamily="18" charset="0"/>
              </a:rPr>
              <a:t>J. </a:t>
            </a:r>
            <a:r>
              <a:rPr lang="en-US" sz="1900" i="1" dirty="0" err="1">
                <a:latin typeface="Times New Roman" pitchFamily="18" charset="0"/>
                <a:cs typeface="Times New Roman" pitchFamily="18" charset="0"/>
              </a:rPr>
              <a:t>Comput</a:t>
            </a:r>
            <a:r>
              <a:rPr lang="en-US" sz="1900" i="1" dirty="0">
                <a:latin typeface="Times New Roman" pitchFamily="18" charset="0"/>
                <a:cs typeface="Times New Roman" pitchFamily="18" charset="0"/>
              </a:rPr>
              <a:t>. </a:t>
            </a:r>
            <a:r>
              <a:rPr lang="en-US" sz="1900" i="1" dirty="0" err="1">
                <a:latin typeface="Times New Roman" pitchFamily="18" charset="0"/>
                <a:cs typeface="Times New Roman" pitchFamily="18" charset="0"/>
              </a:rPr>
              <a:t>Commun</a:t>
            </a:r>
            <a:r>
              <a:rPr lang="en-US" sz="1900" i="1" dirty="0">
                <a:latin typeface="Times New Roman" pitchFamily="18" charset="0"/>
                <a:cs typeface="Times New Roman" pitchFamily="18" charset="0"/>
              </a:rPr>
              <a:t>.</a:t>
            </a:r>
            <a:r>
              <a:rPr lang="en-US" sz="1900" dirty="0">
                <a:latin typeface="Times New Roman" pitchFamily="18" charset="0"/>
                <a:cs typeface="Times New Roman" pitchFamily="18" charset="0"/>
              </a:rPr>
              <a:t>, 2021, </a:t>
            </a:r>
            <a:r>
              <a:rPr lang="en-US" sz="1900" dirty="0" err="1">
                <a:latin typeface="Times New Roman" pitchFamily="18" charset="0"/>
                <a:cs typeface="Times New Roman" pitchFamily="18" charset="0"/>
              </a:rPr>
              <a:t>doi</a:t>
            </a:r>
            <a:r>
              <a:rPr lang="en-US" sz="1900" dirty="0">
                <a:latin typeface="Times New Roman" pitchFamily="18" charset="0"/>
                <a:cs typeface="Times New Roman" pitchFamily="18" charset="0"/>
              </a:rPr>
              <a:t>: 10.4236/jcc.2021.95003.</a:t>
            </a:r>
          </a:p>
        </p:txBody>
      </p:sp>
    </p:spTree>
    <p:extLst>
      <p:ext uri="{BB962C8B-B14F-4D97-AF65-F5344CB8AC3E}">
        <p14:creationId xmlns:p14="http://schemas.microsoft.com/office/powerpoint/2010/main" val="24488310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HP GAMING\Documents\my paper\final project\thank-you-lettering\696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3943" y="1397531"/>
            <a:ext cx="7869675" cy="4928076"/>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93701410-094F-4F58-9A69-2E615300BA71}" type="datetime1">
              <a:rPr lang="en-US" smtClean="0"/>
              <a:t>5/25/2024</a:t>
            </a:fld>
            <a:endParaRPr lang="en-US"/>
          </a:p>
        </p:txBody>
      </p:sp>
      <p:sp>
        <p:nvSpPr>
          <p:cNvPr id="3" name="Footer Placeholder 2"/>
          <p:cNvSpPr>
            <a:spLocks noGrp="1"/>
          </p:cNvSpPr>
          <p:nvPr>
            <p:ph type="ftr" sz="quarter" idx="11"/>
          </p:nvPr>
        </p:nvSpPr>
        <p:spPr/>
        <p:txBody>
          <a:bodyPr/>
          <a:lstStyle/>
          <a:p>
            <a:r>
              <a:rPr lang="en-US" smtClean="0"/>
              <a:t>717822Z135</a:t>
            </a:r>
            <a:endParaRPr lang="en-US"/>
          </a:p>
        </p:txBody>
      </p:sp>
      <p:sp>
        <p:nvSpPr>
          <p:cNvPr id="4" name="Slide Number Placeholder 3"/>
          <p:cNvSpPr>
            <a:spLocks noGrp="1"/>
          </p:cNvSpPr>
          <p:nvPr>
            <p:ph type="sldNum" sz="quarter" idx="12"/>
          </p:nvPr>
        </p:nvSpPr>
        <p:spPr/>
        <p:txBody>
          <a:bodyPr/>
          <a:lstStyle/>
          <a:p>
            <a:fld id="{D38DC0B9-C475-4FDF-8DD2-FF30D3C761E7}" type="slidenum">
              <a:rPr lang="en-US" smtClean="0"/>
              <a:t>31</a:t>
            </a:fld>
            <a:endParaRPr lang="en-US"/>
          </a:p>
        </p:txBody>
      </p:sp>
    </p:spTree>
    <p:extLst>
      <p:ext uri="{BB962C8B-B14F-4D97-AF65-F5344CB8AC3E}">
        <p14:creationId xmlns:p14="http://schemas.microsoft.com/office/powerpoint/2010/main" val="16825313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p:cNvSpPr>
            <a:spLocks noGrp="1"/>
          </p:cNvSpPr>
          <p:nvPr>
            <p:ph type="title"/>
          </p:nvPr>
        </p:nvSpPr>
        <p:spPr>
          <a:xfrm>
            <a:off x="290190" y="141855"/>
            <a:ext cx="10515600" cy="1325563"/>
          </a:xfrm>
        </p:spPr>
        <p:txBody>
          <a:bodyPr>
            <a:normAutofit/>
          </a:bodyPr>
          <a:lstStyle/>
          <a:p>
            <a:r>
              <a:rPr lang="en-US" sz="2100" b="1" dirty="0">
                <a:latin typeface="Times New Roman" panose="02020603050405020304" pitchFamily="18" charset="0"/>
                <a:cs typeface="Times New Roman" panose="02020603050405020304" pitchFamily="18" charset="0"/>
              </a:rPr>
              <a:t>1. ABSTRACT: </a:t>
            </a:r>
            <a:endParaRPr lang="en-US" sz="2100" dirty="0">
              <a:latin typeface="Century Gothic" panose="020B0502020202020204" pitchFamily="34" charset="0"/>
            </a:endParaRPr>
          </a:p>
        </p:txBody>
      </p:sp>
      <p:sp>
        <p:nvSpPr>
          <p:cNvPr id="8" name="Content Placeholder 7"/>
          <p:cNvSpPr>
            <a:spLocks noGrp="1"/>
          </p:cNvSpPr>
          <p:nvPr>
            <p:ph idx="1"/>
          </p:nvPr>
        </p:nvSpPr>
        <p:spPr>
          <a:xfrm>
            <a:off x="675992" y="1370618"/>
            <a:ext cx="11105330" cy="4940068"/>
          </a:xfrm>
        </p:spPr>
        <p:txBody>
          <a:bodyPr>
            <a:noAutofit/>
          </a:bodyPr>
          <a:lstStyle/>
          <a:p>
            <a:pPr algn="just">
              <a:lnSpc>
                <a:spcPct val="150000"/>
              </a:lnSpc>
            </a:pPr>
            <a:r>
              <a:rPr lang="en-US" sz="1600" dirty="0">
                <a:latin typeface="Times New Roman" pitchFamily="18" charset="0"/>
                <a:cs typeface="Times New Roman" pitchFamily="18" charset="0"/>
              </a:rPr>
              <a:t>Deep fakes are becoming more common; they include editing previously published films and photos to produce content that appears authentic but is wholly fake. The development process has been considerably expedited by the widespread availability of deep learning techniques, such as </a:t>
            </a:r>
            <a:r>
              <a:rPr lang="en-US" sz="1600" dirty="0" err="1">
                <a:latin typeface="Times New Roman" pitchFamily="18" charset="0"/>
                <a:cs typeface="Times New Roman" pitchFamily="18" charset="0"/>
              </a:rPr>
              <a:t>autoencoders</a:t>
            </a:r>
            <a:r>
              <a:rPr lang="en-US" sz="1600" dirty="0">
                <a:latin typeface="Times New Roman" pitchFamily="18" charset="0"/>
                <a:cs typeface="Times New Roman" pitchFamily="18" charset="0"/>
              </a:rPr>
              <a:t>, </a:t>
            </a:r>
            <a:r>
              <a:rPr lang="en-US" sz="1600" b="1" dirty="0">
                <a:latin typeface="Times New Roman" pitchFamily="18" charset="0"/>
                <a:cs typeface="Times New Roman" pitchFamily="18" charset="0"/>
              </a:rPr>
              <a:t>Generative Adversarial Networks (GANs)</a:t>
            </a:r>
            <a:r>
              <a:rPr lang="en-US" sz="1600" dirty="0">
                <a:latin typeface="Times New Roman" pitchFamily="18" charset="0"/>
                <a:cs typeface="Times New Roman" pitchFamily="18" charset="0"/>
              </a:rPr>
              <a:t>, and user-friendly software. These sophisticated algorithms adeptly fuse and modify visual and audio elements, facilitating the production of content that closely mimics genuine footage, even for those without specialized knowledge. </a:t>
            </a:r>
            <a:endParaRPr lang="en-US" sz="1600"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malicious manipulation of images and videos poses significant security and societal concerns. With an emphasis on facial alteration, the goal of this research is to create a deep learning perfect for the detection and classification of </a:t>
            </a:r>
            <a:r>
              <a:rPr lang="en-US" sz="1600" dirty="0" err="1">
                <a:latin typeface="Times New Roman" pitchFamily="18" charset="0"/>
                <a:cs typeface="Times New Roman" pitchFamily="18" charset="0"/>
              </a:rPr>
              <a:t>deepfake</a:t>
            </a:r>
            <a:r>
              <a:rPr lang="en-US" sz="1600" dirty="0">
                <a:latin typeface="Times New Roman" pitchFamily="18" charset="0"/>
                <a:cs typeface="Times New Roman" pitchFamily="18" charset="0"/>
              </a:rPr>
              <a:t> images and videos. The dataset used for the project is either  </a:t>
            </a:r>
            <a:r>
              <a:rPr lang="en-US" sz="1600" b="1" dirty="0">
                <a:latin typeface="Times New Roman" pitchFamily="18" charset="0"/>
                <a:cs typeface="Times New Roman" pitchFamily="18" charset="0"/>
              </a:rPr>
              <a:t>Face Forensics++, Celeb-DF,</a:t>
            </a:r>
            <a:r>
              <a:rPr lang="en-US" sz="1600" dirty="0">
                <a:latin typeface="Times New Roman" pitchFamily="18" charset="0"/>
                <a:cs typeface="Times New Roman" pitchFamily="18" charset="0"/>
              </a:rPr>
              <a:t> or the </a:t>
            </a:r>
            <a:r>
              <a:rPr lang="en-US" sz="1600" b="1" dirty="0" err="1">
                <a:latin typeface="Times New Roman" pitchFamily="18" charset="0"/>
                <a:cs typeface="Times New Roman" pitchFamily="18" charset="0"/>
              </a:rPr>
              <a:t>Deepfake</a:t>
            </a:r>
            <a:r>
              <a:rPr lang="en-US" sz="1600" b="1" dirty="0">
                <a:latin typeface="Times New Roman" pitchFamily="18" charset="0"/>
                <a:cs typeface="Times New Roman" pitchFamily="18" charset="0"/>
              </a:rPr>
              <a:t> Detection Challenge</a:t>
            </a:r>
            <a:r>
              <a:rPr lang="en-US" sz="1600" dirty="0">
                <a:latin typeface="Times New Roman" pitchFamily="18" charset="0"/>
                <a:cs typeface="Times New Roman" pitchFamily="18" charset="0"/>
              </a:rPr>
              <a:t> </a:t>
            </a:r>
            <a:r>
              <a:rPr lang="en-US" sz="1600" b="1" dirty="0">
                <a:latin typeface="Times New Roman" pitchFamily="18" charset="0"/>
                <a:cs typeface="Times New Roman" pitchFamily="18" charset="0"/>
              </a:rPr>
              <a:t>Dataset (DFDC)</a:t>
            </a:r>
            <a:r>
              <a:rPr lang="en-US" sz="1600" dirty="0">
                <a:latin typeface="Times New Roman" pitchFamily="18" charset="0"/>
                <a:cs typeface="Times New Roman" pitchFamily="18" charset="0"/>
              </a:rPr>
              <a:t>, available on </a:t>
            </a:r>
            <a:r>
              <a:rPr lang="en-US" sz="1600" dirty="0" err="1">
                <a:latin typeface="Times New Roman" pitchFamily="18" charset="0"/>
                <a:cs typeface="Times New Roman" pitchFamily="18" charset="0"/>
              </a:rPr>
              <a:t>Kaggle</a:t>
            </a:r>
            <a:r>
              <a:rPr lang="en-US" sz="1600" dirty="0">
                <a:latin typeface="Times New Roman" pitchFamily="18" charset="0"/>
                <a:cs typeface="Times New Roman" pitchFamily="18" charset="0"/>
              </a:rPr>
              <a:t>, consisting of real and </a:t>
            </a:r>
            <a:r>
              <a:rPr lang="en-US" sz="1600" dirty="0" err="1">
                <a:latin typeface="Times New Roman" pitchFamily="18" charset="0"/>
                <a:cs typeface="Times New Roman" pitchFamily="18" charset="0"/>
              </a:rPr>
              <a:t>deepfake</a:t>
            </a:r>
            <a:r>
              <a:rPr lang="en-US" sz="1600" dirty="0">
                <a:latin typeface="Times New Roman" pitchFamily="18" charset="0"/>
                <a:cs typeface="Times New Roman" pitchFamily="18" charset="0"/>
              </a:rPr>
              <a:t> images and videos. </a:t>
            </a:r>
            <a:r>
              <a:rPr lang="en-US" sz="1600" dirty="0" smtClean="0">
                <a:latin typeface="Times New Roman" pitchFamily="18" charset="0"/>
                <a:cs typeface="Times New Roman" pitchFamily="18" charset="0"/>
              </a:rPr>
              <a:t>By </a:t>
            </a:r>
            <a:r>
              <a:rPr lang="en-US" sz="1600" dirty="0" err="1">
                <a:latin typeface="Times New Roman" pitchFamily="18" charset="0"/>
                <a:cs typeface="Times New Roman" pitchFamily="18" charset="0"/>
              </a:rPr>
              <a:t>utilising</a:t>
            </a:r>
            <a:r>
              <a:rPr lang="en-US" sz="1600" dirty="0">
                <a:latin typeface="Times New Roman" pitchFamily="18" charset="0"/>
                <a:cs typeface="Times New Roman" pitchFamily="18" charset="0"/>
              </a:rPr>
              <a:t> </a:t>
            </a:r>
            <a:r>
              <a:rPr lang="en-US" sz="1600" b="1" dirty="0">
                <a:latin typeface="Times New Roman" pitchFamily="18" charset="0"/>
                <a:cs typeface="Times New Roman" pitchFamily="18" charset="0"/>
              </a:rPr>
              <a:t>Recurrent and Convolutional Neural Networks</a:t>
            </a:r>
            <a:r>
              <a:rPr lang="en-US" sz="1600" dirty="0">
                <a:latin typeface="Times New Roman" pitchFamily="18" charset="0"/>
                <a:cs typeface="Times New Roman" pitchFamily="18" charset="0"/>
              </a:rPr>
              <a:t>, we have made development in DF detection. Commencing with preprocessing the data, extracting frames from the videos, and separating the dataset into training and validation sets. For the detection and classification of </a:t>
            </a:r>
            <a:r>
              <a:rPr lang="en-US" sz="1600" dirty="0" err="1">
                <a:latin typeface="Times New Roman" pitchFamily="18" charset="0"/>
                <a:cs typeface="Times New Roman" pitchFamily="18" charset="0"/>
              </a:rPr>
              <a:t>deepfake</a:t>
            </a:r>
            <a:r>
              <a:rPr lang="en-US" sz="1600" dirty="0">
                <a:latin typeface="Times New Roman" pitchFamily="18" charset="0"/>
                <a:cs typeface="Times New Roman" pitchFamily="18" charset="0"/>
              </a:rPr>
              <a:t> images and videos, </a:t>
            </a:r>
            <a:r>
              <a:rPr lang="en-US" sz="1600" b="1" dirty="0" err="1">
                <a:latin typeface="Times New Roman" pitchFamily="18" charset="0"/>
                <a:cs typeface="Times New Roman" pitchFamily="18" charset="0"/>
              </a:rPr>
              <a:t>OpenCV</a:t>
            </a:r>
            <a:r>
              <a:rPr lang="en-US" sz="1600" dirty="0">
                <a:latin typeface="Times New Roman" pitchFamily="18" charset="0"/>
                <a:cs typeface="Times New Roman" pitchFamily="18" charset="0"/>
              </a:rPr>
              <a:t>, and </a:t>
            </a:r>
            <a:r>
              <a:rPr lang="en-US" sz="1600" b="1" dirty="0">
                <a:latin typeface="Times New Roman" pitchFamily="18" charset="0"/>
                <a:cs typeface="Times New Roman" pitchFamily="18" charset="0"/>
              </a:rPr>
              <a:t>Face Recognition</a:t>
            </a:r>
            <a:r>
              <a:rPr lang="en-US" sz="1600" dirty="0">
                <a:latin typeface="Times New Roman" pitchFamily="18" charset="0"/>
                <a:cs typeface="Times New Roman" pitchFamily="18" charset="0"/>
              </a:rPr>
              <a:t> for facial detection, Convolutional neural networks (CNNs) are used by the system to extract features at the frame level. A </a:t>
            </a:r>
            <a:r>
              <a:rPr lang="en-US" sz="1600" dirty="0" smtClean="0">
                <a:latin typeface="Times New Roman" pitchFamily="18" charset="0"/>
                <a:cs typeface="Times New Roman" pitchFamily="18" charset="0"/>
              </a:rPr>
              <a:t>Recurrent </a:t>
            </a:r>
            <a:r>
              <a:rPr lang="en-US" sz="1600" dirty="0">
                <a:latin typeface="Times New Roman" pitchFamily="18" charset="0"/>
                <a:cs typeface="Times New Roman" pitchFamily="18" charset="0"/>
              </a:rPr>
              <a:t>neural network is trained using these features (RNN). </a:t>
            </a:r>
            <a:endParaRPr lang="en-IN" sz="16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42AA2A6E-1D1A-4FC0-8307-AE8340C11996}" type="datetime1">
              <a:rPr lang="en-US" smtClean="0">
                <a:solidFill>
                  <a:schemeClr val="tx1"/>
                </a:solidFill>
                <a:latin typeface="Times New Roman" pitchFamily="18" charset="0"/>
                <a:cs typeface="Times New Roman" pitchFamily="18" charset="0"/>
              </a:rPr>
              <a:t>5/25/2024</a:t>
            </a:fld>
            <a:endParaRPr lang="en-US" dirty="0">
              <a:solidFill>
                <a:schemeClr val="tx1"/>
              </a:solidFill>
              <a:latin typeface="Times New Roman" pitchFamily="18" charset="0"/>
              <a:cs typeface="Times New Roman" pitchFamily="18" charset="0"/>
            </a:endParaRPr>
          </a:p>
        </p:txBody>
      </p:sp>
      <p:sp>
        <p:nvSpPr>
          <p:cNvPr id="2" name="Footer Placeholder 1"/>
          <p:cNvSpPr>
            <a:spLocks noGrp="1"/>
          </p:cNvSpPr>
          <p:nvPr>
            <p:ph type="ftr" sz="quarter" idx="11"/>
          </p:nvPr>
        </p:nvSpPr>
        <p:spPr/>
        <p:txBody>
          <a:bodyPr/>
          <a:lstStyle/>
          <a:p>
            <a:r>
              <a:rPr lang="en-US" smtClean="0"/>
              <a:t>717822Z135</a:t>
            </a:r>
            <a:endParaRPr lang="en-US" dirty="0"/>
          </a:p>
        </p:txBody>
      </p:sp>
      <p:sp>
        <p:nvSpPr>
          <p:cNvPr id="3" name="Slide Number Placeholder 2"/>
          <p:cNvSpPr>
            <a:spLocks noGrp="1"/>
          </p:cNvSpPr>
          <p:nvPr>
            <p:ph type="sldNum" sz="quarter" idx="12"/>
          </p:nvPr>
        </p:nvSpPr>
        <p:spPr/>
        <p:txBody>
          <a:bodyPr/>
          <a:lstStyle/>
          <a:p>
            <a:fld id="{D38DC0B9-C475-4FDF-8DD2-FF30D3C761E7}" type="slidenum">
              <a:rPr lang="en-US" smtClean="0"/>
              <a:pPr/>
              <a:t>4</a:t>
            </a:fld>
            <a:endParaRPr lang="en-US" dirty="0"/>
          </a:p>
        </p:txBody>
      </p:sp>
    </p:spTree>
    <p:extLst>
      <p:ext uri="{BB962C8B-B14F-4D97-AF65-F5344CB8AC3E}">
        <p14:creationId xmlns:p14="http://schemas.microsoft.com/office/powerpoint/2010/main" val="36273232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1CFDD1-657F-4A41-90D8-31B41C1A9D90}" type="datetime1">
              <a:rPr lang="en-US" smtClean="0"/>
              <a:t>5/25/2024</a:t>
            </a:fld>
            <a:endParaRPr lang="en-US" dirty="0"/>
          </a:p>
        </p:txBody>
      </p:sp>
      <p:sp>
        <p:nvSpPr>
          <p:cNvPr id="8" name="Title 6"/>
          <p:cNvSpPr>
            <a:spLocks noGrp="1"/>
          </p:cNvSpPr>
          <p:nvPr>
            <p:ph type="title"/>
          </p:nvPr>
        </p:nvSpPr>
        <p:spPr>
          <a:xfrm>
            <a:off x="299815" y="151480"/>
            <a:ext cx="10515600" cy="1325563"/>
          </a:xfrm>
        </p:spPr>
        <p:txBody>
          <a:bodyPr>
            <a:normAutofit/>
          </a:bodyPr>
          <a:lstStyle/>
          <a:p>
            <a:r>
              <a:rPr lang="en-US" sz="2100" b="1" dirty="0" smtClean="0">
                <a:latin typeface="Times New Roman" panose="02020603050405020304" pitchFamily="18" charset="0"/>
                <a:cs typeface="Times New Roman" panose="02020603050405020304" pitchFamily="18" charset="0"/>
              </a:rPr>
              <a:t>2. </a:t>
            </a:r>
            <a:r>
              <a:rPr lang="en-US" sz="2100" dirty="0" smtClean="0">
                <a:latin typeface="Times New Roman" panose="02020603050405020304" pitchFamily="18" charset="0"/>
                <a:cs typeface="Times New Roman" panose="02020603050405020304" pitchFamily="18" charset="0"/>
              </a:rPr>
              <a:t>INTRODUCTION</a:t>
            </a:r>
            <a:r>
              <a:rPr lang="en-US" sz="2100" b="1" dirty="0" smtClean="0">
                <a:latin typeface="Times New Roman" panose="02020603050405020304" pitchFamily="18" charset="0"/>
                <a:cs typeface="Times New Roman" panose="02020603050405020304" pitchFamily="18" charset="0"/>
              </a:rPr>
              <a:t>: </a:t>
            </a:r>
            <a:endParaRPr lang="en-US" sz="2100" dirty="0">
              <a:latin typeface="Century Gothic" panose="020B0502020202020204" pitchFamily="34" charset="0"/>
            </a:endParaRPr>
          </a:p>
        </p:txBody>
      </p:sp>
      <p:sp>
        <p:nvSpPr>
          <p:cNvPr id="10" name="Text Placeholder 3">
            <a:extLst>
              <a:ext uri="{FF2B5EF4-FFF2-40B4-BE49-F238E27FC236}">
                <a16:creationId xmlns:a16="http://schemas.microsoft.com/office/drawing/2014/main" xmlns="" id="{3DD41ED6-9815-454B-89F2-6331A49D2062}"/>
              </a:ext>
            </a:extLst>
          </p:cNvPr>
          <p:cNvSpPr txBox="1">
            <a:spLocks/>
          </p:cNvSpPr>
          <p:nvPr/>
        </p:nvSpPr>
        <p:spPr>
          <a:xfrm>
            <a:off x="970208" y="1528331"/>
            <a:ext cx="9882389" cy="403534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Font typeface="Wingdings" pitchFamily="2" charset="2"/>
              <a:buChar char="§"/>
            </a:pPr>
            <a:r>
              <a:rPr lang="en-GB" sz="1600" dirty="0" smtClean="0">
                <a:latin typeface="Times New Roman" pitchFamily="18" charset="0"/>
                <a:cs typeface="Times New Roman" pitchFamily="18" charset="0"/>
              </a:rPr>
              <a:t>Smartphones with good cameras and fast internet have made it easy to create and share videos online. At the same time, new computer technology has allowed for the creation of </a:t>
            </a:r>
            <a:r>
              <a:rPr lang="en-GB" sz="1600" dirty="0" err="1" smtClean="0">
                <a:latin typeface="Times New Roman" pitchFamily="18" charset="0"/>
                <a:cs typeface="Times New Roman" pitchFamily="18" charset="0"/>
              </a:rPr>
              <a:t>deepfakes</a:t>
            </a:r>
            <a:r>
              <a:rPr lang="en-GB" sz="1600" dirty="0" smtClean="0">
                <a:latin typeface="Times New Roman" pitchFamily="18" charset="0"/>
                <a:cs typeface="Times New Roman" pitchFamily="18" charset="0"/>
              </a:rPr>
              <a:t>—videos that are altered using advanced techniques like Generative Adversarial Networks (GANs) and </a:t>
            </a:r>
            <a:r>
              <a:rPr lang="en-GB" sz="1600" dirty="0" err="1" smtClean="0">
                <a:latin typeface="Times New Roman" pitchFamily="18" charset="0"/>
                <a:cs typeface="Times New Roman" pitchFamily="18" charset="0"/>
              </a:rPr>
              <a:t>autoencoders</a:t>
            </a:r>
            <a:r>
              <a:rPr lang="en-GB" sz="1600" dirty="0" smtClean="0">
                <a:latin typeface="Times New Roman" pitchFamily="18" charset="0"/>
                <a:cs typeface="Times New Roman" pitchFamily="18" charset="0"/>
              </a:rPr>
              <a:t>.</a:t>
            </a:r>
          </a:p>
          <a:p>
            <a:pPr algn="just">
              <a:lnSpc>
                <a:spcPct val="150000"/>
              </a:lnSpc>
              <a:buFont typeface="Wingdings" pitchFamily="2" charset="2"/>
              <a:buChar char="§"/>
            </a:pPr>
            <a:r>
              <a:rPr lang="en-GB" sz="1600" dirty="0" smtClean="0">
                <a:latin typeface="Times New Roman" pitchFamily="18" charset="0"/>
                <a:cs typeface="Times New Roman" pitchFamily="18" charset="0"/>
              </a:rPr>
              <a:t> These </a:t>
            </a:r>
            <a:r>
              <a:rPr lang="en-GB" sz="1600" dirty="0" err="1" smtClean="0">
                <a:latin typeface="Times New Roman" pitchFamily="18" charset="0"/>
                <a:cs typeface="Times New Roman" pitchFamily="18" charset="0"/>
              </a:rPr>
              <a:t>deepfakes</a:t>
            </a:r>
            <a:r>
              <a:rPr lang="en-GB" sz="1600" dirty="0" smtClean="0">
                <a:latin typeface="Times New Roman" pitchFamily="18" charset="0"/>
                <a:cs typeface="Times New Roman" pitchFamily="18" charset="0"/>
              </a:rPr>
              <a:t> can spread false information on social media and cause serious problems for society. To address this issue, our project aims to develop a strong computer program that can find and sort </a:t>
            </a:r>
            <a:r>
              <a:rPr lang="en-GB" sz="1600" dirty="0" err="1" smtClean="0">
                <a:latin typeface="Times New Roman" pitchFamily="18" charset="0"/>
                <a:cs typeface="Times New Roman" pitchFamily="18" charset="0"/>
              </a:rPr>
              <a:t>deepfake</a:t>
            </a:r>
            <a:r>
              <a:rPr lang="en-GB" sz="1600" dirty="0" smtClean="0">
                <a:latin typeface="Times New Roman" pitchFamily="18" charset="0"/>
                <a:cs typeface="Times New Roman" pitchFamily="18" charset="0"/>
              </a:rPr>
              <a:t> videos and pictures, focusing on changes to people's faces. We'll use different sets of data that include both real and fake media to train our program. Our method looks closely at how </a:t>
            </a:r>
            <a:r>
              <a:rPr lang="en-GB" sz="1600" dirty="0" err="1" smtClean="0">
                <a:latin typeface="Times New Roman" pitchFamily="18" charset="0"/>
                <a:cs typeface="Times New Roman" pitchFamily="18" charset="0"/>
              </a:rPr>
              <a:t>deepfakes</a:t>
            </a:r>
            <a:r>
              <a:rPr lang="en-GB" sz="1600" dirty="0" smtClean="0">
                <a:latin typeface="Times New Roman" pitchFamily="18" charset="0"/>
                <a:cs typeface="Times New Roman" pitchFamily="18" charset="0"/>
              </a:rPr>
              <a:t> are made, particularly focusing on the way GANs work.</a:t>
            </a:r>
          </a:p>
          <a:p>
            <a:pPr algn="just">
              <a:lnSpc>
                <a:spcPct val="150000"/>
              </a:lnSpc>
              <a:buFont typeface="Wingdings" pitchFamily="2" charset="2"/>
              <a:buChar char="§"/>
            </a:pPr>
            <a:r>
              <a:rPr lang="en-GB" sz="1600" dirty="0" smtClean="0">
                <a:latin typeface="Times New Roman" pitchFamily="18" charset="0"/>
                <a:cs typeface="Times New Roman" pitchFamily="18" charset="0"/>
              </a:rPr>
              <a:t> By </a:t>
            </a:r>
            <a:r>
              <a:rPr lang="en-GB" sz="1600" dirty="0" err="1" smtClean="0">
                <a:latin typeface="Times New Roman" pitchFamily="18" charset="0"/>
                <a:cs typeface="Times New Roman" pitchFamily="18" charset="0"/>
              </a:rPr>
              <a:t>analyzing</a:t>
            </a:r>
            <a:r>
              <a:rPr lang="en-GB" sz="1600" dirty="0" smtClean="0">
                <a:latin typeface="Times New Roman" pitchFamily="18" charset="0"/>
                <a:cs typeface="Times New Roman" pitchFamily="18" charset="0"/>
              </a:rPr>
              <a:t> small differences between real and fake images, our program can spot </a:t>
            </a:r>
            <a:r>
              <a:rPr lang="en-GB" sz="1600" dirty="0" err="1" smtClean="0">
                <a:latin typeface="Times New Roman" pitchFamily="18" charset="0"/>
                <a:cs typeface="Times New Roman" pitchFamily="18" charset="0"/>
              </a:rPr>
              <a:t>deepfakes</a:t>
            </a:r>
            <a:r>
              <a:rPr lang="en-GB" sz="1600" dirty="0" smtClean="0">
                <a:latin typeface="Times New Roman" pitchFamily="18" charset="0"/>
                <a:cs typeface="Times New Roman" pitchFamily="18" charset="0"/>
              </a:rPr>
              <a:t>. We'll also use techniques like adjusting learning rates and stopping early to improve our program's accuracy. Our goal is to stop the spread of </a:t>
            </a:r>
            <a:r>
              <a:rPr lang="en-GB" sz="1600" dirty="0" err="1" smtClean="0">
                <a:latin typeface="Times New Roman" pitchFamily="18" charset="0"/>
                <a:cs typeface="Times New Roman" pitchFamily="18" charset="0"/>
              </a:rPr>
              <a:t>deepfake</a:t>
            </a:r>
            <a:r>
              <a:rPr lang="en-GB" sz="1600" dirty="0" smtClean="0">
                <a:latin typeface="Times New Roman" pitchFamily="18" charset="0"/>
                <a:cs typeface="Times New Roman" pitchFamily="18" charset="0"/>
              </a:rPr>
              <a:t> media and protect the truth online.</a:t>
            </a:r>
            <a:endParaRPr lang="en-IN" sz="1600" dirty="0">
              <a:latin typeface="Times New Roman" pitchFamily="18" charset="0"/>
              <a:cs typeface="Times New Roman" pitchFamily="18" charset="0"/>
            </a:endParaRPr>
          </a:p>
        </p:txBody>
      </p:sp>
      <p:sp>
        <p:nvSpPr>
          <p:cNvPr id="2" name="Footer Placeholder 1"/>
          <p:cNvSpPr>
            <a:spLocks noGrp="1"/>
          </p:cNvSpPr>
          <p:nvPr>
            <p:ph type="ftr" sz="quarter" idx="11"/>
          </p:nvPr>
        </p:nvSpPr>
        <p:spPr/>
        <p:txBody>
          <a:bodyPr/>
          <a:lstStyle/>
          <a:p>
            <a:r>
              <a:rPr lang="en-US" smtClean="0"/>
              <a:t>717822Z135</a:t>
            </a:r>
            <a:endParaRPr lang="en-US" dirty="0"/>
          </a:p>
        </p:txBody>
      </p:sp>
      <p:sp>
        <p:nvSpPr>
          <p:cNvPr id="3" name="Slide Number Placeholder 2"/>
          <p:cNvSpPr>
            <a:spLocks noGrp="1"/>
          </p:cNvSpPr>
          <p:nvPr>
            <p:ph type="sldNum" sz="quarter" idx="12"/>
          </p:nvPr>
        </p:nvSpPr>
        <p:spPr/>
        <p:txBody>
          <a:bodyPr/>
          <a:lstStyle/>
          <a:p>
            <a:fld id="{D38DC0B9-C475-4FDF-8DD2-FF30D3C761E7}" type="slidenum">
              <a:rPr lang="en-US" smtClean="0"/>
              <a:pPr/>
              <a:t>5</a:t>
            </a:fld>
            <a:endParaRPr lang="en-US" dirty="0"/>
          </a:p>
        </p:txBody>
      </p:sp>
    </p:spTree>
    <p:extLst>
      <p:ext uri="{BB962C8B-B14F-4D97-AF65-F5344CB8AC3E}">
        <p14:creationId xmlns:p14="http://schemas.microsoft.com/office/powerpoint/2010/main" val="23499141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A67F69A-E606-474D-AB0C-E8B5F55188F1}"/>
              </a:ext>
            </a:extLst>
          </p:cNvPr>
          <p:cNvSpPr txBox="1"/>
          <p:nvPr/>
        </p:nvSpPr>
        <p:spPr>
          <a:xfrm>
            <a:off x="248993" y="1251107"/>
            <a:ext cx="11661913" cy="564257"/>
          </a:xfrm>
          <a:prstGeom prst="rect">
            <a:avLst/>
          </a:prstGeom>
          <a:noFill/>
        </p:spPr>
        <p:txBody>
          <a:bodyPr wrap="square" lIns="91438" tIns="45719" rIns="91438" bIns="45719" rtlCol="0">
            <a:spAutoFit/>
          </a:bodyPr>
          <a:lstStyle/>
          <a:p>
            <a:pPr marL="457189" indent="-457189" algn="ctr">
              <a:buFont typeface="Wingdings" panose="05000000000000000000" pitchFamily="2" charset="2"/>
              <a:buChar char="q"/>
            </a:pPr>
            <a:r>
              <a:rPr lang="en-US" sz="3100" b="1" dirty="0">
                <a:latin typeface="Times New Roman" panose="02020603050405020304" pitchFamily="18" charset="0"/>
                <a:cs typeface="Times New Roman" panose="02020603050405020304" pitchFamily="18" charset="0"/>
              </a:rPr>
              <a:t>How Deep Fakes Are Created ?</a:t>
            </a:r>
          </a:p>
        </p:txBody>
      </p:sp>
      <p:sp>
        <p:nvSpPr>
          <p:cNvPr id="4" name="Rectangle 3">
            <a:extLst>
              <a:ext uri="{FF2B5EF4-FFF2-40B4-BE49-F238E27FC236}">
                <a16:creationId xmlns="" xmlns:a16="http://schemas.microsoft.com/office/drawing/2014/main" id="{692E2E90-8E13-4319-A28C-FE57C2C237A9}"/>
              </a:ext>
            </a:extLst>
          </p:cNvPr>
          <p:cNvSpPr/>
          <p:nvPr/>
        </p:nvSpPr>
        <p:spPr>
          <a:xfrm>
            <a:off x="7951337" y="2117835"/>
            <a:ext cx="4367035" cy="3026469"/>
          </a:xfrm>
          <a:prstGeom prst="rect">
            <a:avLst/>
          </a:prstGeom>
        </p:spPr>
        <p:txBody>
          <a:bodyPr wrap="square" lIns="91438" tIns="45719" rIns="91438" bIns="45719">
            <a:spAutoFit/>
          </a:bodyPr>
          <a:lstStyle/>
          <a:p>
            <a:r>
              <a:rPr lang="en-US" sz="2800" b="1" dirty="0">
                <a:latin typeface="Times New Roman" panose="02020603050405020304" pitchFamily="18" charset="0"/>
                <a:cs typeface="Times New Roman" panose="02020603050405020304" pitchFamily="18" charset="0"/>
              </a:rPr>
              <a:t>Tools for deep fake creation.</a:t>
            </a:r>
          </a:p>
          <a:p>
            <a:pPr marL="457189" indent="-457189">
              <a:buFont typeface="Wingdings" pitchFamily="2" charset="2"/>
              <a:buChar char="ü"/>
            </a:pPr>
            <a:r>
              <a:rPr lang="en-US" sz="2100" dirty="0" err="1">
                <a:latin typeface="Times New Roman" panose="02020603050405020304" pitchFamily="18" charset="0"/>
                <a:cs typeface="Times New Roman" panose="02020603050405020304" pitchFamily="18" charset="0"/>
              </a:rPr>
              <a:t>Faceswap</a:t>
            </a:r>
            <a:r>
              <a:rPr lang="en-US" sz="2100" dirty="0">
                <a:latin typeface="Times New Roman" panose="02020603050405020304" pitchFamily="18" charset="0"/>
                <a:cs typeface="Times New Roman" panose="02020603050405020304" pitchFamily="18" charset="0"/>
              </a:rPr>
              <a:t> </a:t>
            </a:r>
          </a:p>
          <a:p>
            <a:pPr marL="457189" indent="-457189">
              <a:buFont typeface="Wingdings" pitchFamily="2" charset="2"/>
              <a:buChar char="ü"/>
            </a:pPr>
            <a:r>
              <a:rPr lang="en-US" sz="2100" dirty="0" err="1">
                <a:latin typeface="Times New Roman" panose="02020603050405020304" pitchFamily="18" charset="0"/>
                <a:cs typeface="Times New Roman" panose="02020603050405020304" pitchFamily="18" charset="0"/>
              </a:rPr>
              <a:t>Faceit</a:t>
            </a:r>
            <a:endParaRPr lang="en-US" sz="2100" dirty="0">
              <a:latin typeface="Times New Roman" panose="02020603050405020304" pitchFamily="18" charset="0"/>
              <a:cs typeface="Times New Roman" panose="02020603050405020304" pitchFamily="18" charset="0"/>
            </a:endParaRPr>
          </a:p>
          <a:p>
            <a:pPr marL="457189" indent="-457189">
              <a:buFont typeface="Wingdings" pitchFamily="2" charset="2"/>
              <a:buChar char="ü"/>
            </a:pPr>
            <a:r>
              <a:rPr lang="en-US" sz="2100" dirty="0" err="1">
                <a:latin typeface="Times New Roman" panose="02020603050405020304" pitchFamily="18" charset="0"/>
                <a:cs typeface="Times New Roman" panose="02020603050405020304" pitchFamily="18" charset="0"/>
              </a:rPr>
              <a:t>DeepFaceLab</a:t>
            </a:r>
            <a:endParaRPr lang="en-US" sz="2100" dirty="0">
              <a:latin typeface="Times New Roman" panose="02020603050405020304" pitchFamily="18" charset="0"/>
              <a:cs typeface="Times New Roman" panose="02020603050405020304" pitchFamily="18" charset="0"/>
            </a:endParaRPr>
          </a:p>
          <a:p>
            <a:pPr marL="457189" indent="-457189">
              <a:buFont typeface="Wingdings" pitchFamily="2" charset="2"/>
              <a:buChar char="ü"/>
            </a:pPr>
            <a:r>
              <a:rPr lang="en-US" sz="2100" dirty="0" err="1">
                <a:latin typeface="Times New Roman" panose="02020603050405020304" pitchFamily="18" charset="0"/>
                <a:cs typeface="Times New Roman" panose="02020603050405020304" pitchFamily="18" charset="0"/>
              </a:rPr>
              <a:t>DeepfakeCapsuleGAN</a:t>
            </a:r>
            <a:r>
              <a:rPr lang="en-US" sz="2100" dirty="0">
                <a:latin typeface="Times New Roman" panose="02020603050405020304" pitchFamily="18" charset="0"/>
                <a:cs typeface="Times New Roman" panose="02020603050405020304" pitchFamily="18" charset="0"/>
              </a:rPr>
              <a:t> </a:t>
            </a:r>
          </a:p>
          <a:p>
            <a:pPr marL="457189" indent="-457189">
              <a:buFont typeface="Wingdings" pitchFamily="2" charset="2"/>
              <a:buChar char="ü"/>
            </a:pPr>
            <a:r>
              <a:rPr lang="en-US" sz="2100" dirty="0">
                <a:latin typeface="Times New Roman" panose="02020603050405020304" pitchFamily="18" charset="0"/>
                <a:cs typeface="Times New Roman" panose="02020603050405020304" pitchFamily="18" charset="0"/>
              </a:rPr>
              <a:t>Large resolution </a:t>
            </a:r>
            <a:r>
              <a:rPr lang="en-US" sz="2100" dirty="0" err="1">
                <a:latin typeface="Times New Roman" panose="02020603050405020304" pitchFamily="18" charset="0"/>
                <a:cs typeface="Times New Roman" panose="02020603050405020304" pitchFamily="18" charset="0"/>
              </a:rPr>
              <a:t>facemasked</a:t>
            </a:r>
            <a:r>
              <a:rPr lang="en-US" sz="2100" dirty="0">
                <a:latin typeface="Times New Roman" panose="02020603050405020304" pitchFamily="18" charset="0"/>
                <a:cs typeface="Times New Roman" panose="02020603050405020304" pitchFamily="18" charset="0"/>
              </a:rPr>
              <a:t> </a:t>
            </a:r>
          </a:p>
          <a:p>
            <a:endParaRPr lang="en-IN" sz="2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 xmlns:a16="http://schemas.microsoft.com/office/drawing/2014/main" id="{3C060C4D-C76B-4A88-A26F-AA695712B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986" y="2146532"/>
            <a:ext cx="7169092" cy="4062005"/>
          </a:xfrm>
          <a:prstGeom prst="rect">
            <a:avLst/>
          </a:prstGeom>
        </p:spPr>
      </p:pic>
      <p:sp>
        <p:nvSpPr>
          <p:cNvPr id="3" name="Date Placeholder 2"/>
          <p:cNvSpPr>
            <a:spLocks noGrp="1"/>
          </p:cNvSpPr>
          <p:nvPr>
            <p:ph type="dt" sz="half" idx="10"/>
          </p:nvPr>
        </p:nvSpPr>
        <p:spPr/>
        <p:txBody>
          <a:bodyPr/>
          <a:lstStyle/>
          <a:p>
            <a:fld id="{21CA8D11-F492-46DA-9C1A-FE1C7BE6A478}" type="datetime1">
              <a:rPr lang="en-US" smtClean="0"/>
              <a:t>5/25/2024</a:t>
            </a:fld>
            <a:endParaRPr lang="en-US"/>
          </a:p>
        </p:txBody>
      </p:sp>
      <p:sp>
        <p:nvSpPr>
          <p:cNvPr id="5" name="Footer Placeholder 4"/>
          <p:cNvSpPr>
            <a:spLocks noGrp="1"/>
          </p:cNvSpPr>
          <p:nvPr>
            <p:ph type="ftr" sz="quarter" idx="11"/>
          </p:nvPr>
        </p:nvSpPr>
        <p:spPr/>
        <p:txBody>
          <a:bodyPr/>
          <a:lstStyle/>
          <a:p>
            <a:r>
              <a:rPr lang="en-US" smtClean="0"/>
              <a:t>717822Z135</a:t>
            </a:r>
            <a:endParaRPr lang="en-US"/>
          </a:p>
        </p:txBody>
      </p:sp>
      <p:sp>
        <p:nvSpPr>
          <p:cNvPr id="6" name="Slide Number Placeholder 5"/>
          <p:cNvSpPr>
            <a:spLocks noGrp="1"/>
          </p:cNvSpPr>
          <p:nvPr>
            <p:ph type="sldNum" sz="quarter" idx="12"/>
          </p:nvPr>
        </p:nvSpPr>
        <p:spPr/>
        <p:txBody>
          <a:bodyPr/>
          <a:lstStyle/>
          <a:p>
            <a:fld id="{D38DC0B9-C475-4FDF-8DD2-FF30D3C761E7}" type="slidenum">
              <a:rPr lang="en-US" smtClean="0"/>
              <a:t>6</a:t>
            </a:fld>
            <a:endParaRPr lang="en-US"/>
          </a:p>
        </p:txBody>
      </p:sp>
    </p:spTree>
    <p:extLst>
      <p:ext uri="{BB962C8B-B14F-4D97-AF65-F5344CB8AC3E}">
        <p14:creationId xmlns:p14="http://schemas.microsoft.com/office/powerpoint/2010/main" val="4110279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896C2-6C0A-48F7-BC40-71C8201B9B79}" type="datetime1">
              <a:rPr lang="en-US" smtClean="0"/>
              <a:t>5/25/2024</a:t>
            </a:fld>
            <a:endParaRPr lang="en-US"/>
          </a:p>
        </p:txBody>
      </p:sp>
      <p:sp>
        <p:nvSpPr>
          <p:cNvPr id="3" name="Footer Placeholder 2"/>
          <p:cNvSpPr>
            <a:spLocks noGrp="1"/>
          </p:cNvSpPr>
          <p:nvPr>
            <p:ph type="ftr" sz="quarter" idx="11"/>
          </p:nvPr>
        </p:nvSpPr>
        <p:spPr/>
        <p:txBody>
          <a:bodyPr/>
          <a:lstStyle/>
          <a:p>
            <a:r>
              <a:rPr lang="en-US" smtClean="0"/>
              <a:t>717822Z135</a:t>
            </a:r>
            <a:endParaRPr lang="en-US"/>
          </a:p>
        </p:txBody>
      </p:sp>
      <p:sp>
        <p:nvSpPr>
          <p:cNvPr id="4" name="Slide Number Placeholder 3"/>
          <p:cNvSpPr>
            <a:spLocks noGrp="1"/>
          </p:cNvSpPr>
          <p:nvPr>
            <p:ph type="sldNum" sz="quarter" idx="12"/>
          </p:nvPr>
        </p:nvSpPr>
        <p:spPr/>
        <p:txBody>
          <a:bodyPr/>
          <a:lstStyle/>
          <a:p>
            <a:fld id="{D38DC0B9-C475-4FDF-8DD2-FF30D3C761E7}" type="slidenum">
              <a:rPr lang="en-US" smtClean="0"/>
              <a:t>7</a:t>
            </a:fld>
            <a:endParaRPr lang="en-US"/>
          </a:p>
        </p:txBody>
      </p:sp>
      <p:sp>
        <p:nvSpPr>
          <p:cNvPr id="6" name="Title 6"/>
          <p:cNvSpPr txBox="1">
            <a:spLocks/>
          </p:cNvSpPr>
          <p:nvPr/>
        </p:nvSpPr>
        <p:spPr>
          <a:xfrm>
            <a:off x="385010" y="567222"/>
            <a:ext cx="9753600" cy="730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smtClean="0">
                <a:latin typeface="Times New Roman" pitchFamily="18" charset="0"/>
                <a:cs typeface="Times New Roman" pitchFamily="18" charset="0"/>
              </a:rPr>
              <a:t>3. LITERATURE </a:t>
            </a:r>
            <a:r>
              <a:rPr lang="en-US" sz="2100" b="1" dirty="0">
                <a:latin typeface="Times New Roman" pitchFamily="18" charset="0"/>
                <a:cs typeface="Times New Roman" pitchFamily="18" charset="0"/>
              </a:rPr>
              <a:t>SURVEY</a:t>
            </a:r>
          </a:p>
        </p:txBody>
      </p:sp>
      <p:graphicFrame>
        <p:nvGraphicFramePr>
          <p:cNvPr id="8" name="Table 7"/>
          <p:cNvGraphicFramePr>
            <a:graphicFrameLocks noGrp="1"/>
          </p:cNvGraphicFramePr>
          <p:nvPr>
            <p:extLst>
              <p:ext uri="{D42A27DB-BD31-4B8C-83A1-F6EECF244321}">
                <p14:modId xmlns:p14="http://schemas.microsoft.com/office/powerpoint/2010/main" val="2831945221"/>
              </p:ext>
            </p:extLst>
          </p:nvPr>
        </p:nvGraphicFramePr>
        <p:xfrm>
          <a:off x="918185" y="1528867"/>
          <a:ext cx="10677701" cy="4669633"/>
        </p:xfrm>
        <a:graphic>
          <a:graphicData uri="http://schemas.openxmlformats.org/drawingml/2006/table">
            <a:tbl>
              <a:tblPr firstRow="1" bandRow="1">
                <a:tableStyleId>{5C22544A-7EE6-4342-B048-85BDC9FD1C3A}</a:tableStyleId>
              </a:tblPr>
              <a:tblGrid>
                <a:gridCol w="1961661"/>
                <a:gridCol w="8716040"/>
              </a:tblGrid>
              <a:tr h="506695">
                <a:tc>
                  <a:txBody>
                    <a:bodyPr/>
                    <a:lstStyle/>
                    <a:p>
                      <a:r>
                        <a:rPr lang="en-GB" sz="1600" b="1" dirty="0" smtClean="0">
                          <a:solidFill>
                            <a:schemeClr val="tx1"/>
                          </a:solidFill>
                          <a:latin typeface="Times New Roman" pitchFamily="18" charset="0"/>
                          <a:cs typeface="Times New Roman" pitchFamily="18" charset="0"/>
                        </a:rPr>
                        <a:t>Title</a:t>
                      </a:r>
                      <a:endParaRPr lang="en-US" sz="1600" b="1" dirty="0">
                        <a:solidFill>
                          <a:schemeClr val="tx1"/>
                        </a:solidFill>
                        <a:latin typeface="Times New Roman" pitchFamily="18" charset="0"/>
                        <a:cs typeface="Times New Roman" pitchFamily="18" charset="0"/>
                      </a:endParaRPr>
                    </a:p>
                  </a:txBody>
                  <a:tcPr/>
                </a:tc>
                <a:tc>
                  <a:txBody>
                    <a:bodyPr/>
                    <a:lstStyle/>
                    <a:p>
                      <a:r>
                        <a:rPr lang="en-GB" sz="1600" b="1" i="0" kern="1200" dirty="0" err="1" smtClean="0">
                          <a:solidFill>
                            <a:schemeClr val="tx1"/>
                          </a:solidFill>
                          <a:effectLst/>
                          <a:latin typeface="Times New Roman" pitchFamily="18" charset="0"/>
                          <a:ea typeface="+mn-ea"/>
                          <a:cs typeface="Times New Roman" pitchFamily="18" charset="0"/>
                        </a:rPr>
                        <a:t>Deepfake</a:t>
                      </a:r>
                      <a:r>
                        <a:rPr lang="en-GB" sz="1600" b="1" i="0" kern="1200" dirty="0" smtClean="0">
                          <a:solidFill>
                            <a:schemeClr val="tx1"/>
                          </a:solidFill>
                          <a:effectLst/>
                          <a:latin typeface="Times New Roman" pitchFamily="18" charset="0"/>
                          <a:ea typeface="+mn-ea"/>
                          <a:cs typeface="Times New Roman" pitchFamily="18" charset="0"/>
                        </a:rPr>
                        <a:t> Video Detection Using Convolutional Neural Network </a:t>
                      </a:r>
                      <a:endParaRPr lang="en-US" sz="1600" b="1" dirty="0">
                        <a:solidFill>
                          <a:schemeClr val="tx1"/>
                        </a:solidFill>
                        <a:latin typeface="Times New Roman" pitchFamily="18" charset="0"/>
                        <a:cs typeface="Times New Roman" pitchFamily="18" charset="0"/>
                      </a:endParaRPr>
                    </a:p>
                  </a:txBody>
                  <a:tcPr/>
                </a:tc>
              </a:tr>
              <a:tr h="1010666">
                <a:tc>
                  <a:txBody>
                    <a:bodyPr/>
                    <a:lstStyle/>
                    <a:p>
                      <a:r>
                        <a:rPr lang="en-GB" sz="1600" dirty="0" smtClean="0">
                          <a:solidFill>
                            <a:schemeClr val="tx1"/>
                          </a:solidFill>
                          <a:latin typeface="Times New Roman" pitchFamily="18" charset="0"/>
                          <a:cs typeface="Times New Roman" pitchFamily="18" charset="0"/>
                        </a:rPr>
                        <a:t>Objective</a:t>
                      </a:r>
                      <a:endParaRPr lang="en-US" sz="1600" dirty="0">
                        <a:solidFill>
                          <a:schemeClr val="tx1"/>
                        </a:solidFill>
                        <a:latin typeface="Times New Roman" pitchFamily="18" charset="0"/>
                        <a:cs typeface="Times New Roman" pitchFamily="18" charset="0"/>
                      </a:endParaRPr>
                    </a:p>
                  </a:txBody>
                  <a:tcPr/>
                </a:tc>
                <a:tc>
                  <a:txBody>
                    <a:bodyPr/>
                    <a:lstStyle/>
                    <a:p>
                      <a:r>
                        <a:rPr lang="en-GB" sz="1600" b="0" i="0" kern="1200" dirty="0" smtClean="0">
                          <a:solidFill>
                            <a:schemeClr val="dk1"/>
                          </a:solidFill>
                          <a:effectLst/>
                          <a:latin typeface="Times New Roman" pitchFamily="18" charset="0"/>
                          <a:ea typeface="+mn-ea"/>
                          <a:cs typeface="Times New Roman" pitchFamily="18" charset="0"/>
                        </a:rPr>
                        <a:t>This paper proposes a deep learning model utilizing convolutional neural networks (CNNs) to detect </a:t>
                      </a:r>
                      <a:r>
                        <a:rPr lang="en-GB" sz="1600" b="0" i="0" kern="1200" dirty="0" err="1" smtClean="0">
                          <a:solidFill>
                            <a:schemeClr val="dk1"/>
                          </a:solidFill>
                          <a:effectLst/>
                          <a:latin typeface="Times New Roman" pitchFamily="18" charset="0"/>
                          <a:ea typeface="+mn-ea"/>
                          <a:cs typeface="Times New Roman" pitchFamily="18" charset="0"/>
                        </a:rPr>
                        <a:t>deepfake</a:t>
                      </a:r>
                      <a:r>
                        <a:rPr lang="en-GB" sz="1600" b="0" i="0" kern="1200" dirty="0" smtClean="0">
                          <a:solidFill>
                            <a:schemeClr val="dk1"/>
                          </a:solidFill>
                          <a:effectLst/>
                          <a:latin typeface="Times New Roman" pitchFamily="18" charset="0"/>
                          <a:ea typeface="+mn-ea"/>
                          <a:cs typeface="Times New Roman" pitchFamily="18" charset="0"/>
                        </a:rPr>
                        <a:t> videos by </a:t>
                      </a:r>
                      <a:r>
                        <a:rPr lang="en-GB" sz="1600" b="0" i="0" kern="1200" dirty="0" err="1" smtClean="0">
                          <a:solidFill>
                            <a:schemeClr val="dk1"/>
                          </a:solidFill>
                          <a:effectLst/>
                          <a:latin typeface="Times New Roman" pitchFamily="18" charset="0"/>
                          <a:ea typeface="+mn-ea"/>
                          <a:cs typeface="Times New Roman" pitchFamily="18" charset="0"/>
                        </a:rPr>
                        <a:t>analyzing</a:t>
                      </a:r>
                      <a:r>
                        <a:rPr lang="en-GB" sz="1600" b="0" i="0" kern="1200" dirty="0" smtClean="0">
                          <a:solidFill>
                            <a:schemeClr val="dk1"/>
                          </a:solidFill>
                          <a:effectLst/>
                          <a:latin typeface="Times New Roman" pitchFamily="18" charset="0"/>
                          <a:ea typeface="+mn-ea"/>
                          <a:cs typeface="Times New Roman" pitchFamily="18" charset="0"/>
                        </a:rPr>
                        <a:t> facial feature inconsistencies and compression rates, aiming to combat the increasing threat of sophisticated AI-generated fake content.</a:t>
                      </a:r>
                      <a:endParaRPr lang="en-US" sz="1600" dirty="0">
                        <a:solidFill>
                          <a:schemeClr val="tx1"/>
                        </a:solidFill>
                        <a:latin typeface="Times New Roman" pitchFamily="18" charset="0"/>
                        <a:cs typeface="Times New Roman" pitchFamily="18" charset="0"/>
                      </a:endParaRPr>
                    </a:p>
                  </a:txBody>
                  <a:tcPr/>
                </a:tc>
              </a:tr>
              <a:tr h="1130940">
                <a:tc>
                  <a:txBody>
                    <a:bodyPr/>
                    <a:lstStyle/>
                    <a:p>
                      <a:r>
                        <a:rPr lang="en-GB" sz="1600" dirty="0" smtClean="0">
                          <a:solidFill>
                            <a:schemeClr val="tx1"/>
                          </a:solidFill>
                          <a:latin typeface="Times New Roman" pitchFamily="18" charset="0"/>
                          <a:cs typeface="Times New Roman" pitchFamily="18" charset="0"/>
                        </a:rPr>
                        <a:t>Solution</a:t>
                      </a:r>
                      <a:r>
                        <a:rPr lang="en-GB" sz="1600" baseline="0" dirty="0" smtClean="0">
                          <a:solidFill>
                            <a:schemeClr val="tx1"/>
                          </a:solidFill>
                          <a:latin typeface="Times New Roman" pitchFamily="18" charset="0"/>
                          <a:cs typeface="Times New Roman" pitchFamily="18" charset="0"/>
                        </a:rPr>
                        <a:t> methodology</a:t>
                      </a:r>
                      <a:endParaRPr lang="en-US" sz="1600" dirty="0">
                        <a:solidFill>
                          <a:schemeClr val="tx1"/>
                        </a:solidFill>
                        <a:latin typeface="Times New Roman" pitchFamily="18" charset="0"/>
                        <a:cs typeface="Times New Roman" pitchFamily="18" charset="0"/>
                      </a:endParaRPr>
                    </a:p>
                  </a:txBody>
                  <a:tcPr/>
                </a:tc>
                <a:tc>
                  <a:txBody>
                    <a:bodyPr/>
                    <a:lstStyle/>
                    <a:p>
                      <a:r>
                        <a:rPr lang="en-GB" sz="1600" b="0" i="0" kern="1200" dirty="0" smtClean="0">
                          <a:solidFill>
                            <a:schemeClr val="dk1"/>
                          </a:solidFill>
                          <a:effectLst/>
                          <a:latin typeface="Times New Roman" pitchFamily="18" charset="0"/>
                          <a:ea typeface="+mn-ea"/>
                          <a:cs typeface="Times New Roman" pitchFamily="18" charset="0"/>
                        </a:rPr>
                        <a:t>To detect </a:t>
                      </a:r>
                      <a:r>
                        <a:rPr lang="en-GB" sz="1600" b="0" i="0" kern="1200" dirty="0" err="1" smtClean="0">
                          <a:solidFill>
                            <a:schemeClr val="dk1"/>
                          </a:solidFill>
                          <a:effectLst/>
                          <a:latin typeface="Times New Roman" pitchFamily="18" charset="0"/>
                          <a:ea typeface="+mn-ea"/>
                          <a:cs typeface="Times New Roman" pitchFamily="18" charset="0"/>
                        </a:rPr>
                        <a:t>deepfake</a:t>
                      </a:r>
                      <a:r>
                        <a:rPr lang="en-GB" sz="1600" b="0" i="0" kern="1200" dirty="0" smtClean="0">
                          <a:solidFill>
                            <a:schemeClr val="dk1"/>
                          </a:solidFill>
                          <a:effectLst/>
                          <a:latin typeface="Times New Roman" pitchFamily="18" charset="0"/>
                          <a:ea typeface="+mn-ea"/>
                          <a:cs typeface="Times New Roman" pitchFamily="18" charset="0"/>
                        </a:rPr>
                        <a:t> videos, the paper suggests using a convolutional neural network (CNN) with transfer learning. This CNN </a:t>
                      </a:r>
                      <a:r>
                        <a:rPr lang="en-GB" sz="1600" b="0" i="0" kern="1200" dirty="0" err="1" smtClean="0">
                          <a:solidFill>
                            <a:schemeClr val="dk1"/>
                          </a:solidFill>
                          <a:effectLst/>
                          <a:latin typeface="Times New Roman" pitchFamily="18" charset="0"/>
                          <a:ea typeface="+mn-ea"/>
                          <a:cs typeface="Times New Roman" pitchFamily="18" charset="0"/>
                        </a:rPr>
                        <a:t>analyzes</a:t>
                      </a:r>
                      <a:r>
                        <a:rPr lang="en-GB" sz="1600" b="0" i="0" kern="1200" dirty="0" smtClean="0">
                          <a:solidFill>
                            <a:schemeClr val="dk1"/>
                          </a:solidFill>
                          <a:effectLst/>
                          <a:latin typeface="Times New Roman" pitchFamily="18" charset="0"/>
                          <a:ea typeface="+mn-ea"/>
                          <a:cs typeface="Times New Roman" pitchFamily="18" charset="0"/>
                        </a:rPr>
                        <a:t> video frames to spot inconsistencies introduced during </a:t>
                      </a:r>
                      <a:r>
                        <a:rPr lang="en-GB" sz="1600" b="0" i="0" kern="1200" dirty="0" err="1" smtClean="0">
                          <a:solidFill>
                            <a:schemeClr val="dk1"/>
                          </a:solidFill>
                          <a:effectLst/>
                          <a:latin typeface="Times New Roman" pitchFamily="18" charset="0"/>
                          <a:ea typeface="+mn-ea"/>
                          <a:cs typeface="Times New Roman" pitchFamily="18" charset="0"/>
                        </a:rPr>
                        <a:t>deepfake</a:t>
                      </a:r>
                      <a:r>
                        <a:rPr lang="en-GB" sz="1600" b="0" i="0" kern="1200" dirty="0" smtClean="0">
                          <a:solidFill>
                            <a:schemeClr val="dk1"/>
                          </a:solidFill>
                          <a:effectLst/>
                          <a:latin typeface="Times New Roman" pitchFamily="18" charset="0"/>
                          <a:ea typeface="+mn-ea"/>
                          <a:cs typeface="Times New Roman" pitchFamily="18" charset="0"/>
                        </a:rPr>
                        <a:t> creation. By training on the Celeb-DF dataset, the model learns to recognize these discrepancies. The paper also explores methods to enhance the model's learning process.</a:t>
                      </a:r>
                      <a:endParaRPr lang="en-US" sz="1600" dirty="0">
                        <a:solidFill>
                          <a:schemeClr val="tx1"/>
                        </a:solidFill>
                        <a:latin typeface="Times New Roman" pitchFamily="18" charset="0"/>
                        <a:cs typeface="Times New Roman" pitchFamily="18" charset="0"/>
                      </a:endParaRPr>
                    </a:p>
                  </a:txBody>
                  <a:tcPr/>
                </a:tc>
              </a:tr>
              <a:tr h="1010666">
                <a:tc>
                  <a:txBody>
                    <a:bodyPr/>
                    <a:lstStyle/>
                    <a:p>
                      <a:r>
                        <a:rPr lang="en-GB" sz="1600" dirty="0" smtClean="0">
                          <a:solidFill>
                            <a:schemeClr val="tx1"/>
                          </a:solidFill>
                          <a:latin typeface="Times New Roman" pitchFamily="18" charset="0"/>
                          <a:cs typeface="Times New Roman" pitchFamily="18" charset="0"/>
                        </a:rPr>
                        <a:t>Results</a:t>
                      </a:r>
                      <a:endParaRPr lang="en-US" sz="1600" dirty="0">
                        <a:solidFill>
                          <a:schemeClr val="tx1"/>
                        </a:solidFill>
                        <a:latin typeface="Times New Roman" pitchFamily="18" charset="0"/>
                        <a:cs typeface="Times New Roman" pitchFamily="18" charset="0"/>
                      </a:endParaRPr>
                    </a:p>
                  </a:txBody>
                  <a:tcPr/>
                </a:tc>
                <a:tc>
                  <a:txBody>
                    <a:bodyPr/>
                    <a:lstStyle/>
                    <a:p>
                      <a:r>
                        <a:rPr lang="en-GB" sz="1600" b="0" i="0" kern="1200" dirty="0" smtClean="0">
                          <a:solidFill>
                            <a:schemeClr val="dk1"/>
                          </a:solidFill>
                          <a:effectLst/>
                          <a:latin typeface="Times New Roman" pitchFamily="18" charset="0"/>
                          <a:ea typeface="+mn-ea"/>
                          <a:cs typeface="Times New Roman" pitchFamily="18" charset="0"/>
                        </a:rPr>
                        <a:t>The CNN-based model, trained on the Celeb-DF dataset, demonstrates promising performance in identifying </a:t>
                      </a:r>
                      <a:r>
                        <a:rPr lang="en-GB" sz="1600" b="0" i="0" kern="1200" dirty="0" err="1" smtClean="0">
                          <a:solidFill>
                            <a:schemeClr val="dk1"/>
                          </a:solidFill>
                          <a:effectLst/>
                          <a:latin typeface="Times New Roman" pitchFamily="18" charset="0"/>
                          <a:ea typeface="+mn-ea"/>
                          <a:cs typeface="Times New Roman" pitchFamily="18" charset="0"/>
                        </a:rPr>
                        <a:t>deepfake</a:t>
                      </a:r>
                      <a:r>
                        <a:rPr lang="en-GB" sz="1600" b="0" i="0" kern="1200" dirty="0" smtClean="0">
                          <a:solidFill>
                            <a:schemeClr val="dk1"/>
                          </a:solidFill>
                          <a:effectLst/>
                          <a:latin typeface="Times New Roman" pitchFamily="18" charset="0"/>
                          <a:ea typeface="+mn-ea"/>
                          <a:cs typeface="Times New Roman" pitchFamily="18" charset="0"/>
                        </a:rPr>
                        <a:t> videos by discerning subtle discrepancies in facial features and compression rates, showcasing a potential solution to the challenge of </a:t>
                      </a:r>
                      <a:r>
                        <a:rPr lang="en-GB" sz="1600" b="0" i="0" kern="1200" dirty="0" err="1" smtClean="0">
                          <a:solidFill>
                            <a:schemeClr val="dk1"/>
                          </a:solidFill>
                          <a:effectLst/>
                          <a:latin typeface="Times New Roman" pitchFamily="18" charset="0"/>
                          <a:ea typeface="+mn-ea"/>
                          <a:cs typeface="Times New Roman" pitchFamily="18" charset="0"/>
                        </a:rPr>
                        <a:t>deepfake</a:t>
                      </a:r>
                      <a:r>
                        <a:rPr lang="en-GB" sz="1600" b="0" i="0" kern="1200" dirty="0" smtClean="0">
                          <a:solidFill>
                            <a:schemeClr val="dk1"/>
                          </a:solidFill>
                          <a:effectLst/>
                          <a:latin typeface="Times New Roman" pitchFamily="18" charset="0"/>
                          <a:ea typeface="+mn-ea"/>
                          <a:cs typeface="Times New Roman" pitchFamily="18" charset="0"/>
                        </a:rPr>
                        <a:t> detection.</a:t>
                      </a:r>
                      <a:endParaRPr lang="en-US" sz="1600" dirty="0">
                        <a:solidFill>
                          <a:schemeClr val="tx1"/>
                        </a:solidFill>
                        <a:latin typeface="Times New Roman" pitchFamily="18" charset="0"/>
                        <a:cs typeface="Times New Roman" pitchFamily="18" charset="0"/>
                      </a:endParaRPr>
                    </a:p>
                  </a:txBody>
                  <a:tcPr/>
                </a:tc>
              </a:tr>
              <a:tr h="1010666">
                <a:tc>
                  <a:txBody>
                    <a:bodyPr/>
                    <a:lstStyle/>
                    <a:p>
                      <a:r>
                        <a:rPr lang="en-GB" sz="1600" dirty="0" smtClean="0">
                          <a:solidFill>
                            <a:schemeClr val="tx1"/>
                          </a:solidFill>
                          <a:latin typeface="Times New Roman" pitchFamily="18" charset="0"/>
                          <a:cs typeface="Times New Roman" pitchFamily="18" charset="0"/>
                        </a:rPr>
                        <a:t>Observation</a:t>
                      </a:r>
                      <a:endParaRPr lang="en-US" sz="1600" dirty="0">
                        <a:solidFill>
                          <a:schemeClr val="tx1"/>
                        </a:solidFill>
                        <a:latin typeface="Times New Roman" pitchFamily="18" charset="0"/>
                        <a:cs typeface="Times New Roman" pitchFamily="18" charset="0"/>
                      </a:endParaRPr>
                    </a:p>
                  </a:txBody>
                  <a:tcPr/>
                </a:tc>
                <a:tc>
                  <a:txBody>
                    <a:bodyPr/>
                    <a:lstStyle/>
                    <a:p>
                      <a:r>
                        <a:rPr lang="en-GB" sz="1600" b="0" i="0" kern="1200" dirty="0" smtClean="0">
                          <a:solidFill>
                            <a:schemeClr val="dk1"/>
                          </a:solidFill>
                          <a:effectLst/>
                          <a:latin typeface="Times New Roman" pitchFamily="18" charset="0"/>
                          <a:ea typeface="+mn-ea"/>
                          <a:cs typeface="Times New Roman" pitchFamily="18" charset="0"/>
                        </a:rPr>
                        <a:t>The research highlights the effectiveness of leveraging deep learning techniques, particularly CNNs, in detecting </a:t>
                      </a:r>
                      <a:r>
                        <a:rPr lang="en-GB" sz="1600" b="0" i="0" kern="1200" dirty="0" err="1" smtClean="0">
                          <a:solidFill>
                            <a:schemeClr val="dk1"/>
                          </a:solidFill>
                          <a:effectLst/>
                          <a:latin typeface="Times New Roman" pitchFamily="18" charset="0"/>
                          <a:ea typeface="+mn-ea"/>
                          <a:cs typeface="Times New Roman" pitchFamily="18" charset="0"/>
                        </a:rPr>
                        <a:t>deepfake</a:t>
                      </a:r>
                      <a:r>
                        <a:rPr lang="en-GB" sz="1600" b="0" i="0" kern="1200" dirty="0" smtClean="0">
                          <a:solidFill>
                            <a:schemeClr val="dk1"/>
                          </a:solidFill>
                          <a:effectLst/>
                          <a:latin typeface="Times New Roman" pitchFamily="18" charset="0"/>
                          <a:ea typeface="+mn-ea"/>
                          <a:cs typeface="Times New Roman" pitchFamily="18" charset="0"/>
                        </a:rPr>
                        <a:t> content, emphasizing the importance of continued advancements in AI-based detection methods to mitigate the societal risks posed by the proliferation of fake videos.</a:t>
                      </a:r>
                      <a:endParaRPr lang="en-US" sz="1600" dirty="0">
                        <a:solidFill>
                          <a:schemeClr val="tx1"/>
                        </a:solidFill>
                        <a:latin typeface="Times New Roman" pitchFamily="18" charset="0"/>
                        <a:cs typeface="Times New Roman" pitchFamily="18" charset="0"/>
                      </a:endParaRPr>
                    </a:p>
                  </a:txBody>
                  <a:tcPr/>
                </a:tc>
              </a:tr>
            </a:tbl>
          </a:graphicData>
        </a:graphic>
      </p:graphicFrame>
    </p:spTree>
    <p:extLst>
      <p:ext uri="{BB962C8B-B14F-4D97-AF65-F5344CB8AC3E}">
        <p14:creationId xmlns:p14="http://schemas.microsoft.com/office/powerpoint/2010/main" val="3890414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896C2-6C0A-48F7-BC40-71C8201B9B79}" type="datetime1">
              <a:rPr lang="en-US" smtClean="0"/>
              <a:t>5/25/2024</a:t>
            </a:fld>
            <a:endParaRPr lang="en-US"/>
          </a:p>
        </p:txBody>
      </p:sp>
      <p:sp>
        <p:nvSpPr>
          <p:cNvPr id="3" name="Footer Placeholder 2"/>
          <p:cNvSpPr>
            <a:spLocks noGrp="1"/>
          </p:cNvSpPr>
          <p:nvPr>
            <p:ph type="ftr" sz="quarter" idx="11"/>
          </p:nvPr>
        </p:nvSpPr>
        <p:spPr/>
        <p:txBody>
          <a:bodyPr/>
          <a:lstStyle/>
          <a:p>
            <a:r>
              <a:rPr lang="en-US" smtClean="0"/>
              <a:t>717822Z135</a:t>
            </a:r>
            <a:endParaRPr lang="en-US"/>
          </a:p>
        </p:txBody>
      </p:sp>
      <p:sp>
        <p:nvSpPr>
          <p:cNvPr id="4" name="Slide Number Placeholder 3"/>
          <p:cNvSpPr>
            <a:spLocks noGrp="1"/>
          </p:cNvSpPr>
          <p:nvPr>
            <p:ph type="sldNum" sz="quarter" idx="12"/>
          </p:nvPr>
        </p:nvSpPr>
        <p:spPr/>
        <p:txBody>
          <a:bodyPr/>
          <a:lstStyle/>
          <a:p>
            <a:fld id="{D38DC0B9-C475-4FDF-8DD2-FF30D3C761E7}" type="slidenum">
              <a:rPr lang="en-US" smtClean="0"/>
              <a:t>8</a:t>
            </a:fld>
            <a:endParaRPr lang="en-US"/>
          </a:p>
        </p:txBody>
      </p:sp>
      <p:sp>
        <p:nvSpPr>
          <p:cNvPr id="6" name="Title 6"/>
          <p:cNvSpPr txBox="1">
            <a:spLocks/>
          </p:cNvSpPr>
          <p:nvPr/>
        </p:nvSpPr>
        <p:spPr>
          <a:xfrm>
            <a:off x="385010" y="567222"/>
            <a:ext cx="9753600" cy="730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smtClean="0">
                <a:latin typeface="Times New Roman" pitchFamily="18" charset="0"/>
                <a:cs typeface="Times New Roman" pitchFamily="18" charset="0"/>
              </a:rPr>
              <a:t>3. LITERATURE </a:t>
            </a:r>
            <a:r>
              <a:rPr lang="en-US" sz="2100" b="1" dirty="0">
                <a:latin typeface="Times New Roman" pitchFamily="18" charset="0"/>
                <a:cs typeface="Times New Roman" pitchFamily="18" charset="0"/>
              </a:rPr>
              <a:t>SURVEY</a:t>
            </a:r>
          </a:p>
        </p:txBody>
      </p:sp>
      <p:graphicFrame>
        <p:nvGraphicFramePr>
          <p:cNvPr id="8" name="Table 7"/>
          <p:cNvGraphicFramePr>
            <a:graphicFrameLocks noGrp="1"/>
          </p:cNvGraphicFramePr>
          <p:nvPr>
            <p:extLst>
              <p:ext uri="{D42A27DB-BD31-4B8C-83A1-F6EECF244321}">
                <p14:modId xmlns:p14="http://schemas.microsoft.com/office/powerpoint/2010/main" val="276435573"/>
              </p:ext>
            </p:extLst>
          </p:nvPr>
        </p:nvGraphicFramePr>
        <p:xfrm>
          <a:off x="918185" y="1528867"/>
          <a:ext cx="10677701" cy="4798192"/>
        </p:xfrm>
        <a:graphic>
          <a:graphicData uri="http://schemas.openxmlformats.org/drawingml/2006/table">
            <a:tbl>
              <a:tblPr firstRow="1" bandRow="1">
                <a:tableStyleId>{5C22544A-7EE6-4342-B048-85BDC9FD1C3A}</a:tableStyleId>
              </a:tblPr>
              <a:tblGrid>
                <a:gridCol w="1961661"/>
                <a:gridCol w="8716040"/>
              </a:tblGrid>
              <a:tr h="506695">
                <a:tc>
                  <a:txBody>
                    <a:bodyPr/>
                    <a:lstStyle/>
                    <a:p>
                      <a:r>
                        <a:rPr lang="en-GB" sz="1600" b="1" dirty="0" smtClean="0">
                          <a:solidFill>
                            <a:schemeClr val="tx1"/>
                          </a:solidFill>
                          <a:latin typeface="Times New Roman" pitchFamily="18" charset="0"/>
                          <a:cs typeface="Times New Roman" pitchFamily="18" charset="0"/>
                        </a:rPr>
                        <a:t>Title</a:t>
                      </a:r>
                      <a:endParaRPr lang="en-US" sz="1600" b="1" dirty="0">
                        <a:solidFill>
                          <a:schemeClr val="tx1"/>
                        </a:solidFill>
                        <a:latin typeface="Times New Roman" pitchFamily="18" charset="0"/>
                        <a:cs typeface="Times New Roman" pitchFamily="18" charset="0"/>
                      </a:endParaRPr>
                    </a:p>
                  </a:txBody>
                  <a:tcPr/>
                </a:tc>
                <a:tc>
                  <a:txBody>
                    <a:bodyPr/>
                    <a:lstStyle/>
                    <a:p>
                      <a:r>
                        <a:rPr lang="en-GB" sz="1600" b="1" i="0" kern="1200" dirty="0" smtClean="0">
                          <a:solidFill>
                            <a:schemeClr val="tx1"/>
                          </a:solidFill>
                          <a:effectLst/>
                          <a:latin typeface="Times New Roman" pitchFamily="18" charset="0"/>
                          <a:ea typeface="+mn-ea"/>
                          <a:cs typeface="Times New Roman" pitchFamily="18" charset="0"/>
                        </a:rPr>
                        <a:t>Revealing and Classification of </a:t>
                      </a:r>
                      <a:r>
                        <a:rPr lang="en-GB" sz="1600" b="1" i="0" kern="1200" dirty="0" err="1" smtClean="0">
                          <a:solidFill>
                            <a:schemeClr val="tx1"/>
                          </a:solidFill>
                          <a:effectLst/>
                          <a:latin typeface="Times New Roman" pitchFamily="18" charset="0"/>
                          <a:ea typeface="+mn-ea"/>
                          <a:cs typeface="Times New Roman" pitchFamily="18" charset="0"/>
                        </a:rPr>
                        <a:t>Deepfakes</a:t>
                      </a:r>
                      <a:r>
                        <a:rPr lang="en-GB" sz="1600" b="1" i="0" kern="1200" dirty="0" smtClean="0">
                          <a:solidFill>
                            <a:schemeClr val="tx1"/>
                          </a:solidFill>
                          <a:effectLst/>
                          <a:latin typeface="Times New Roman" pitchFamily="18" charset="0"/>
                          <a:ea typeface="+mn-ea"/>
                          <a:cs typeface="Times New Roman" pitchFamily="18" charset="0"/>
                        </a:rPr>
                        <a:t> Video’s Images using a </a:t>
                      </a:r>
                    </a:p>
                    <a:p>
                      <a:r>
                        <a:rPr lang="en-GB" sz="1600" b="1" i="0" kern="1200" dirty="0" smtClean="0">
                          <a:solidFill>
                            <a:schemeClr val="tx1"/>
                          </a:solidFill>
                          <a:effectLst/>
                          <a:latin typeface="Times New Roman" pitchFamily="18" charset="0"/>
                          <a:ea typeface="+mn-ea"/>
                          <a:cs typeface="Times New Roman" pitchFamily="18" charset="0"/>
                        </a:rPr>
                        <a:t>Customize Convolution Neural Network Model</a:t>
                      </a:r>
                      <a:endParaRPr lang="en-US" sz="1600" b="1" dirty="0">
                        <a:solidFill>
                          <a:schemeClr val="tx1"/>
                        </a:solidFill>
                        <a:latin typeface="Times New Roman" pitchFamily="18" charset="0"/>
                        <a:cs typeface="Times New Roman" pitchFamily="18" charset="0"/>
                      </a:endParaRPr>
                    </a:p>
                  </a:txBody>
                  <a:tcPr/>
                </a:tc>
              </a:tr>
              <a:tr h="1010666">
                <a:tc>
                  <a:txBody>
                    <a:bodyPr/>
                    <a:lstStyle/>
                    <a:p>
                      <a:r>
                        <a:rPr lang="en-GB" sz="1600" dirty="0" smtClean="0">
                          <a:solidFill>
                            <a:schemeClr val="tx1"/>
                          </a:solidFill>
                          <a:latin typeface="Times New Roman" pitchFamily="18" charset="0"/>
                          <a:cs typeface="Times New Roman" pitchFamily="18" charset="0"/>
                        </a:rPr>
                        <a:t>Objective</a:t>
                      </a:r>
                      <a:endParaRPr lang="en-US" sz="1600" dirty="0">
                        <a:solidFill>
                          <a:schemeClr val="tx1"/>
                        </a:solidFill>
                        <a:latin typeface="Times New Roman" pitchFamily="18" charset="0"/>
                        <a:cs typeface="Times New Roman" pitchFamily="18" charset="0"/>
                      </a:endParaRPr>
                    </a:p>
                  </a:txBody>
                  <a:tcPr/>
                </a:tc>
                <a:tc>
                  <a:txBody>
                    <a:bodyPr/>
                    <a:lstStyle/>
                    <a:p>
                      <a:r>
                        <a:rPr lang="en-GB" sz="1600" b="0" i="0" kern="1200" dirty="0" smtClean="0">
                          <a:solidFill>
                            <a:schemeClr val="dk1"/>
                          </a:solidFill>
                          <a:effectLst/>
                          <a:latin typeface="Times New Roman" pitchFamily="18" charset="0"/>
                          <a:ea typeface="+mn-ea"/>
                          <a:cs typeface="Times New Roman" pitchFamily="18" charset="0"/>
                        </a:rPr>
                        <a:t>This study aims to detect fake images from real ones in </a:t>
                      </a:r>
                      <a:r>
                        <a:rPr lang="en-GB" sz="1600" b="0" i="0" kern="1200" dirty="0" err="1" smtClean="0">
                          <a:solidFill>
                            <a:schemeClr val="dk1"/>
                          </a:solidFill>
                          <a:effectLst/>
                          <a:latin typeface="Times New Roman" pitchFamily="18" charset="0"/>
                          <a:ea typeface="+mn-ea"/>
                          <a:cs typeface="Times New Roman" pitchFamily="18" charset="0"/>
                        </a:rPr>
                        <a:t>deepfake</a:t>
                      </a:r>
                      <a:r>
                        <a:rPr lang="en-GB" sz="1600" b="0" i="0" kern="1200" dirty="0" smtClean="0">
                          <a:solidFill>
                            <a:schemeClr val="dk1"/>
                          </a:solidFill>
                          <a:effectLst/>
                          <a:latin typeface="Times New Roman" pitchFamily="18" charset="0"/>
                          <a:ea typeface="+mn-ea"/>
                          <a:cs typeface="Times New Roman" pitchFamily="18" charset="0"/>
                        </a:rPr>
                        <a:t> videos, using advanced learning methods to improve accuracy and address the dangers of manipulated media.</a:t>
                      </a:r>
                      <a:endParaRPr lang="en-US" sz="1600" dirty="0">
                        <a:solidFill>
                          <a:schemeClr val="tx1"/>
                        </a:solidFill>
                        <a:latin typeface="Times New Roman" pitchFamily="18" charset="0"/>
                        <a:cs typeface="Times New Roman" pitchFamily="18" charset="0"/>
                      </a:endParaRPr>
                    </a:p>
                  </a:txBody>
                  <a:tcPr/>
                </a:tc>
              </a:tr>
              <a:tr h="1130940">
                <a:tc>
                  <a:txBody>
                    <a:bodyPr/>
                    <a:lstStyle/>
                    <a:p>
                      <a:r>
                        <a:rPr lang="en-GB" sz="1600" dirty="0" smtClean="0">
                          <a:solidFill>
                            <a:schemeClr val="tx1"/>
                          </a:solidFill>
                          <a:latin typeface="Times New Roman" pitchFamily="18" charset="0"/>
                          <a:cs typeface="Times New Roman" pitchFamily="18" charset="0"/>
                        </a:rPr>
                        <a:t>Solution</a:t>
                      </a:r>
                      <a:r>
                        <a:rPr lang="en-GB" sz="1600" baseline="0" dirty="0" smtClean="0">
                          <a:solidFill>
                            <a:schemeClr val="tx1"/>
                          </a:solidFill>
                          <a:latin typeface="Times New Roman" pitchFamily="18" charset="0"/>
                          <a:cs typeface="Times New Roman" pitchFamily="18" charset="0"/>
                        </a:rPr>
                        <a:t> methodology</a:t>
                      </a:r>
                      <a:endParaRPr lang="en-US" sz="1600" dirty="0">
                        <a:solidFill>
                          <a:schemeClr val="tx1"/>
                        </a:solidFill>
                        <a:latin typeface="Times New Roman" pitchFamily="18" charset="0"/>
                        <a:cs typeface="Times New Roman" pitchFamily="18" charset="0"/>
                      </a:endParaRPr>
                    </a:p>
                  </a:txBody>
                  <a:tcPr/>
                </a:tc>
                <a:tc>
                  <a:txBody>
                    <a:bodyPr/>
                    <a:lstStyle/>
                    <a:p>
                      <a:r>
                        <a:rPr lang="en-GB" sz="1600" b="0" i="0" kern="1200" dirty="0" smtClean="0">
                          <a:solidFill>
                            <a:schemeClr val="dk1"/>
                          </a:solidFill>
                          <a:effectLst/>
                          <a:latin typeface="Times New Roman" pitchFamily="18" charset="0"/>
                          <a:ea typeface="+mn-ea"/>
                          <a:cs typeface="Times New Roman" pitchFamily="18" charset="0"/>
                        </a:rPr>
                        <a:t>Using a tailored CNN model, the research </a:t>
                      </a:r>
                      <a:r>
                        <a:rPr lang="en-GB" sz="1600" b="0" i="0" kern="1200" dirty="0" err="1" smtClean="0">
                          <a:solidFill>
                            <a:schemeClr val="dk1"/>
                          </a:solidFill>
                          <a:effectLst/>
                          <a:latin typeface="Times New Roman" pitchFamily="18" charset="0"/>
                          <a:ea typeface="+mn-ea"/>
                          <a:cs typeface="Times New Roman" pitchFamily="18" charset="0"/>
                        </a:rPr>
                        <a:t>analyzes</a:t>
                      </a:r>
                      <a:r>
                        <a:rPr lang="en-GB" sz="1600" b="0" i="0" kern="1200" dirty="0" smtClean="0">
                          <a:solidFill>
                            <a:schemeClr val="dk1"/>
                          </a:solidFill>
                          <a:effectLst/>
                          <a:latin typeface="Times New Roman" pitchFamily="18" charset="0"/>
                          <a:ea typeface="+mn-ea"/>
                          <a:cs typeface="Times New Roman" pitchFamily="18" charset="0"/>
                        </a:rPr>
                        <a:t> video frames, facial features, and data to identify </a:t>
                      </a:r>
                      <a:r>
                        <a:rPr lang="en-GB" sz="1600" b="0" i="0" kern="1200" dirty="0" err="1" smtClean="0">
                          <a:solidFill>
                            <a:schemeClr val="dk1"/>
                          </a:solidFill>
                          <a:effectLst/>
                          <a:latin typeface="Times New Roman" pitchFamily="18" charset="0"/>
                          <a:ea typeface="+mn-ea"/>
                          <a:cs typeface="Times New Roman" pitchFamily="18" charset="0"/>
                        </a:rPr>
                        <a:t>deepfake</a:t>
                      </a:r>
                      <a:r>
                        <a:rPr lang="en-GB" sz="1600" b="0" i="0" kern="1200" dirty="0" smtClean="0">
                          <a:solidFill>
                            <a:schemeClr val="dk1"/>
                          </a:solidFill>
                          <a:effectLst/>
                          <a:latin typeface="Times New Roman" pitchFamily="18" charset="0"/>
                          <a:ea typeface="+mn-ea"/>
                          <a:cs typeface="Times New Roman" pitchFamily="18" charset="0"/>
                        </a:rPr>
                        <a:t> images. Additional layers like dense layers, </a:t>
                      </a:r>
                      <a:r>
                        <a:rPr lang="en-GB" sz="1600" b="0" i="0" kern="1200" dirty="0" err="1" smtClean="0">
                          <a:solidFill>
                            <a:schemeClr val="dk1"/>
                          </a:solidFill>
                          <a:effectLst/>
                          <a:latin typeface="Times New Roman" pitchFamily="18" charset="0"/>
                          <a:ea typeface="+mn-ea"/>
                          <a:cs typeface="Times New Roman" pitchFamily="18" charset="0"/>
                        </a:rPr>
                        <a:t>MaxPooling</a:t>
                      </a:r>
                      <a:r>
                        <a:rPr lang="en-GB" sz="1600" b="0" i="0" kern="1200" dirty="0" smtClean="0">
                          <a:solidFill>
                            <a:schemeClr val="dk1"/>
                          </a:solidFill>
                          <a:effectLst/>
                          <a:latin typeface="Times New Roman" pitchFamily="18" charset="0"/>
                          <a:ea typeface="+mn-ea"/>
                          <a:cs typeface="Times New Roman" pitchFamily="18" charset="0"/>
                        </a:rPr>
                        <a:t>, and dropout layers enhance the model's effectiveness.</a:t>
                      </a:r>
                      <a:endParaRPr lang="en-US" sz="1600" dirty="0">
                        <a:solidFill>
                          <a:schemeClr val="tx1"/>
                        </a:solidFill>
                        <a:latin typeface="Times New Roman" pitchFamily="18" charset="0"/>
                        <a:cs typeface="Times New Roman" pitchFamily="18" charset="0"/>
                      </a:endParaRPr>
                    </a:p>
                  </a:txBody>
                  <a:tcPr/>
                </a:tc>
              </a:tr>
              <a:tr h="1010666">
                <a:tc>
                  <a:txBody>
                    <a:bodyPr/>
                    <a:lstStyle/>
                    <a:p>
                      <a:r>
                        <a:rPr lang="en-GB" sz="1600" dirty="0" smtClean="0">
                          <a:solidFill>
                            <a:schemeClr val="tx1"/>
                          </a:solidFill>
                          <a:latin typeface="Times New Roman" pitchFamily="18" charset="0"/>
                          <a:cs typeface="Times New Roman" pitchFamily="18" charset="0"/>
                        </a:rPr>
                        <a:t>Results</a:t>
                      </a:r>
                      <a:endParaRPr lang="en-US" sz="1600" dirty="0">
                        <a:solidFill>
                          <a:schemeClr val="tx1"/>
                        </a:solidFill>
                        <a:latin typeface="Times New Roman" pitchFamily="18" charset="0"/>
                        <a:cs typeface="Times New Roman" pitchFamily="18" charset="0"/>
                      </a:endParaRPr>
                    </a:p>
                  </a:txBody>
                  <a:tcPr/>
                </a:tc>
                <a:tc>
                  <a:txBody>
                    <a:bodyPr/>
                    <a:lstStyle/>
                    <a:p>
                      <a:r>
                        <a:rPr lang="en-GB" sz="1600" b="0" i="0" kern="1200" dirty="0" smtClean="0">
                          <a:solidFill>
                            <a:schemeClr val="dk1"/>
                          </a:solidFill>
                          <a:effectLst/>
                          <a:latin typeface="Times New Roman" pitchFamily="18" charset="0"/>
                          <a:ea typeface="+mn-ea"/>
                          <a:cs typeface="Times New Roman" pitchFamily="18" charset="0"/>
                        </a:rPr>
                        <a:t>The customized CNN algorithm successfully identifies </a:t>
                      </a:r>
                      <a:r>
                        <a:rPr lang="en-GB" sz="1600" b="0" i="0" kern="1200" dirty="0" err="1" smtClean="0">
                          <a:solidFill>
                            <a:schemeClr val="dk1"/>
                          </a:solidFill>
                          <a:effectLst/>
                          <a:latin typeface="Times New Roman" pitchFamily="18" charset="0"/>
                          <a:ea typeface="+mn-ea"/>
                          <a:cs typeface="Times New Roman" pitchFamily="18" charset="0"/>
                        </a:rPr>
                        <a:t>deepfake</a:t>
                      </a:r>
                      <a:r>
                        <a:rPr lang="en-GB" sz="1600" b="0" i="0" kern="1200" dirty="0" smtClean="0">
                          <a:solidFill>
                            <a:schemeClr val="dk1"/>
                          </a:solidFill>
                          <a:effectLst/>
                          <a:latin typeface="Times New Roman" pitchFamily="18" charset="0"/>
                          <a:ea typeface="+mn-ea"/>
                          <a:cs typeface="Times New Roman" pitchFamily="18" charset="0"/>
                        </a:rPr>
                        <a:t> images, outperforming other methods with 91.4% accuracy, low loss (0.342), and an AUC of 0.92. Testing also shows high accuracy (85.2% for CNN and 95.5% for MLP-CNN), confirming the method's effectiveness.</a:t>
                      </a:r>
                      <a:endParaRPr lang="en-US" sz="1600" dirty="0">
                        <a:solidFill>
                          <a:schemeClr val="tx1"/>
                        </a:solidFill>
                        <a:latin typeface="Times New Roman" pitchFamily="18" charset="0"/>
                        <a:cs typeface="Times New Roman" pitchFamily="18" charset="0"/>
                      </a:endParaRPr>
                    </a:p>
                  </a:txBody>
                  <a:tcPr/>
                </a:tc>
              </a:tr>
              <a:tr h="1010666">
                <a:tc>
                  <a:txBody>
                    <a:bodyPr/>
                    <a:lstStyle/>
                    <a:p>
                      <a:r>
                        <a:rPr lang="en-GB" sz="1600" dirty="0" smtClean="0">
                          <a:solidFill>
                            <a:schemeClr val="tx1"/>
                          </a:solidFill>
                          <a:latin typeface="Times New Roman" pitchFamily="18" charset="0"/>
                          <a:cs typeface="Times New Roman" pitchFamily="18" charset="0"/>
                        </a:rPr>
                        <a:t>Observation</a:t>
                      </a:r>
                      <a:endParaRPr lang="en-US" sz="1600" dirty="0">
                        <a:solidFill>
                          <a:schemeClr val="tx1"/>
                        </a:solidFill>
                        <a:latin typeface="Times New Roman" pitchFamily="18" charset="0"/>
                        <a:cs typeface="Times New Roman" pitchFamily="18" charset="0"/>
                      </a:endParaRPr>
                    </a:p>
                  </a:txBody>
                  <a:tcPr/>
                </a:tc>
                <a:tc>
                  <a:txBody>
                    <a:bodyPr/>
                    <a:lstStyle/>
                    <a:p>
                      <a:r>
                        <a:rPr lang="en-GB" sz="1600" b="0" i="0" kern="1200" dirty="0" smtClean="0">
                          <a:solidFill>
                            <a:schemeClr val="dk1"/>
                          </a:solidFill>
                          <a:effectLst/>
                          <a:latin typeface="Times New Roman" pitchFamily="18" charset="0"/>
                          <a:ea typeface="+mn-ea"/>
                          <a:cs typeface="Times New Roman" pitchFamily="18" charset="0"/>
                        </a:rPr>
                        <a:t>The customized CNN model outperforms other methods, achieving 91.4% accuracy, reduced loss, and an AUC of 0.92. These results underscore the effectiveness of deep learning approaches in combating the proliferation of </a:t>
                      </a:r>
                      <a:r>
                        <a:rPr lang="en-GB" sz="1600" b="0" i="0" kern="1200" dirty="0" err="1" smtClean="0">
                          <a:solidFill>
                            <a:schemeClr val="dk1"/>
                          </a:solidFill>
                          <a:effectLst/>
                          <a:latin typeface="Times New Roman" pitchFamily="18" charset="0"/>
                          <a:ea typeface="+mn-ea"/>
                          <a:cs typeface="Times New Roman" pitchFamily="18" charset="0"/>
                        </a:rPr>
                        <a:t>deepfake</a:t>
                      </a:r>
                      <a:r>
                        <a:rPr lang="en-GB" sz="1600" b="0" i="0" kern="1200" dirty="0" smtClean="0">
                          <a:solidFill>
                            <a:schemeClr val="dk1"/>
                          </a:solidFill>
                          <a:effectLst/>
                          <a:latin typeface="Times New Roman" pitchFamily="18" charset="0"/>
                          <a:ea typeface="+mn-ea"/>
                          <a:cs typeface="Times New Roman" pitchFamily="18" charset="0"/>
                        </a:rPr>
                        <a:t> content and highlight the importance of continuous advancements in detection technologies.</a:t>
                      </a:r>
                      <a:endParaRPr lang="en-US" sz="1600" dirty="0">
                        <a:solidFill>
                          <a:schemeClr val="tx1"/>
                        </a:solidFill>
                        <a:latin typeface="Times New Roman" pitchFamily="18" charset="0"/>
                        <a:cs typeface="Times New Roman" pitchFamily="18" charset="0"/>
                      </a:endParaRPr>
                    </a:p>
                  </a:txBody>
                  <a:tcPr/>
                </a:tc>
              </a:tr>
            </a:tbl>
          </a:graphicData>
        </a:graphic>
      </p:graphicFrame>
    </p:spTree>
    <p:extLst>
      <p:ext uri="{BB962C8B-B14F-4D97-AF65-F5344CB8AC3E}">
        <p14:creationId xmlns:p14="http://schemas.microsoft.com/office/powerpoint/2010/main" val="34044683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85010" y="567222"/>
            <a:ext cx="9753600" cy="730250"/>
          </a:xfrm>
        </p:spPr>
        <p:txBody>
          <a:bodyPr/>
          <a:lstStyle/>
          <a:p>
            <a:r>
              <a:rPr lang="en-US" sz="2100" b="1" dirty="0" smtClean="0">
                <a:latin typeface="Times New Roman" pitchFamily="18" charset="0"/>
                <a:cs typeface="Times New Roman" pitchFamily="18" charset="0"/>
              </a:rPr>
              <a:t>4. </a:t>
            </a:r>
            <a:r>
              <a:rPr lang="en-US" sz="2100" b="1" dirty="0">
                <a:latin typeface="Times New Roman" pitchFamily="18" charset="0"/>
                <a:cs typeface="Times New Roman" pitchFamily="18" charset="0"/>
              </a:rPr>
              <a:t>SYSTEM ANALYSIS</a:t>
            </a:r>
            <a:endParaRPr lang="en-US" sz="2100" dirty="0">
              <a:latin typeface="Times New Roman" pitchFamily="18" charset="0"/>
              <a:cs typeface="Times New Roman" pitchFamily="18" charset="0"/>
            </a:endParaRPr>
          </a:p>
        </p:txBody>
      </p:sp>
      <p:sp>
        <p:nvSpPr>
          <p:cNvPr id="8" name="Text Placeholder 7"/>
          <p:cNvSpPr>
            <a:spLocks noGrp="1"/>
          </p:cNvSpPr>
          <p:nvPr>
            <p:ph type="body" idx="4294967295"/>
          </p:nvPr>
        </p:nvSpPr>
        <p:spPr>
          <a:xfrm>
            <a:off x="1078028" y="1402664"/>
            <a:ext cx="9769643" cy="2923445"/>
          </a:xfrm>
        </p:spPr>
        <p:txBody>
          <a:bodyPr>
            <a:normAutofit/>
          </a:bodyPr>
          <a:lstStyle/>
          <a:p>
            <a:pPr marL="0" indent="0" algn="just">
              <a:lnSpc>
                <a:spcPct val="150000"/>
              </a:lnSpc>
              <a:buNone/>
            </a:pPr>
            <a:r>
              <a:rPr lang="en-GB" sz="1800" b="1" dirty="0">
                <a:latin typeface="Times New Roman" pitchFamily="18" charset="0"/>
                <a:cs typeface="Times New Roman" pitchFamily="18" charset="0"/>
              </a:rPr>
              <a:t>4</a:t>
            </a:r>
            <a:r>
              <a:rPr lang="en-GB" sz="1800" b="1" dirty="0" smtClean="0">
                <a:latin typeface="Times New Roman" pitchFamily="18" charset="0"/>
                <a:cs typeface="Times New Roman" pitchFamily="18" charset="0"/>
              </a:rPr>
              <a:t>.1 EXISTING SYSTEM:</a:t>
            </a:r>
          </a:p>
          <a:p>
            <a:pPr marL="0" indent="0" algn="just">
              <a:lnSpc>
                <a:spcPct val="150000"/>
              </a:lnSpc>
              <a:buNone/>
            </a:pPr>
            <a:r>
              <a:rPr lang="en-GB" sz="1600" dirty="0" err="1" smtClean="0">
                <a:latin typeface="Times New Roman" pitchFamily="18" charset="0"/>
                <a:cs typeface="Times New Roman" pitchFamily="18" charset="0"/>
              </a:rPr>
              <a:t>Deepfake</a:t>
            </a:r>
            <a:r>
              <a:rPr lang="en-GB" sz="1600" dirty="0" smtClean="0">
                <a:latin typeface="Times New Roman" pitchFamily="18" charset="0"/>
                <a:cs typeface="Times New Roman" pitchFamily="18" charset="0"/>
              </a:rPr>
              <a:t> </a:t>
            </a:r>
            <a:r>
              <a:rPr lang="en-GB" sz="1600" dirty="0">
                <a:latin typeface="Times New Roman" pitchFamily="18" charset="0"/>
                <a:cs typeface="Times New Roman" pitchFamily="18" charset="0"/>
              </a:rPr>
              <a:t>videos are causing big problems for important values like democracy and fairness. People are working hard to find ways to stop them. One method uses a special computer program called a Convolutional Neural Network (CNN) to spot fake parts of faces in videos. Another idea focuses on looking for eye blinking, which is hard to fake in videos made by computers. Some researchers are using capsule networks to find fake images and videos in different situations. They're trying to improve their methods to work well in real-life situations without mistakes. There are also methods that use biological signals to detect fake videos, but they have some challenges to overcome.</a:t>
            </a:r>
            <a:endParaRPr lang="en-US" sz="1600" dirty="0">
              <a:latin typeface="Times New Roman" pitchFamily="18" charset="0"/>
              <a:cs typeface="Times New Roman" pitchFamily="18" charset="0"/>
            </a:endParaRPr>
          </a:p>
        </p:txBody>
      </p:sp>
      <p:sp>
        <p:nvSpPr>
          <p:cNvPr id="9" name="TextBox 8"/>
          <p:cNvSpPr txBox="1"/>
          <p:nvPr/>
        </p:nvSpPr>
        <p:spPr>
          <a:xfrm>
            <a:off x="1260730" y="4528240"/>
            <a:ext cx="3586873" cy="400105"/>
          </a:xfrm>
          <a:prstGeom prst="rect">
            <a:avLst/>
          </a:prstGeom>
          <a:noFill/>
        </p:spPr>
        <p:txBody>
          <a:bodyPr wrap="none" lIns="121917" tIns="60958" rIns="121917" bIns="60958" rtlCol="0">
            <a:spAutoFit/>
          </a:bodyPr>
          <a:lstStyle/>
          <a:p>
            <a:r>
              <a:rPr lang="en-GB" b="1" dirty="0" smtClean="0">
                <a:latin typeface="Times New Roman" pitchFamily="18" charset="0"/>
                <a:cs typeface="Times New Roman" pitchFamily="18" charset="0"/>
              </a:rPr>
              <a:t>Disadvantages of Existing system:</a:t>
            </a:r>
            <a:endParaRPr lang="en-US" b="1" dirty="0">
              <a:latin typeface="Times New Roman" pitchFamily="18" charset="0"/>
              <a:cs typeface="Times New Roman" pitchFamily="18" charset="0"/>
            </a:endParaRPr>
          </a:p>
        </p:txBody>
      </p:sp>
      <p:sp>
        <p:nvSpPr>
          <p:cNvPr id="10" name="TextBox 9"/>
          <p:cNvSpPr txBox="1"/>
          <p:nvPr/>
        </p:nvSpPr>
        <p:spPr>
          <a:xfrm>
            <a:off x="1978951" y="4832007"/>
            <a:ext cx="7211804" cy="1231107"/>
          </a:xfrm>
          <a:prstGeom prst="rect">
            <a:avLst/>
          </a:prstGeom>
          <a:noFill/>
        </p:spPr>
        <p:txBody>
          <a:bodyPr wrap="none" lIns="121917" tIns="60958" rIns="121917" bIns="60958" rtlCol="0">
            <a:spAutoFit/>
          </a:bodyPr>
          <a:lstStyle/>
          <a:p>
            <a:pPr marL="228594" indent="-228594" algn="just">
              <a:lnSpc>
                <a:spcPct val="150000"/>
              </a:lnSpc>
              <a:buFont typeface="Arial" pitchFamily="34" charset="0"/>
              <a:buChar char="•"/>
            </a:pPr>
            <a:r>
              <a:rPr lang="en-GB" sz="1600" dirty="0">
                <a:latin typeface="Times New Roman" pitchFamily="18" charset="0"/>
                <a:cs typeface="Times New Roman" pitchFamily="18" charset="0"/>
              </a:rPr>
              <a:t>High computational requirements, demanding powerful hardware for training.</a:t>
            </a:r>
          </a:p>
          <a:p>
            <a:pPr marL="228594" indent="-228594" algn="just">
              <a:lnSpc>
                <a:spcPct val="150000"/>
              </a:lnSpc>
              <a:buFont typeface="Arial" pitchFamily="34" charset="0"/>
              <a:buChar char="•"/>
            </a:pPr>
            <a:r>
              <a:rPr lang="en-GB" sz="1600" dirty="0">
                <a:latin typeface="Times New Roman" pitchFamily="18" charset="0"/>
                <a:cs typeface="Times New Roman" pitchFamily="18" charset="0"/>
              </a:rPr>
              <a:t>Vulnerable to adversarial attacks, compromising model robustness and reliability.</a:t>
            </a:r>
          </a:p>
          <a:p>
            <a:pPr marL="228594" indent="-228594" algn="just">
              <a:lnSpc>
                <a:spcPct val="150000"/>
              </a:lnSpc>
              <a:buFont typeface="Arial" pitchFamily="34" charset="0"/>
              <a:buChar char="•"/>
            </a:pPr>
            <a:r>
              <a:rPr lang="en-GB" sz="1600" dirty="0">
                <a:latin typeface="Times New Roman" pitchFamily="18" charset="0"/>
                <a:cs typeface="Times New Roman" pitchFamily="18" charset="0"/>
              </a:rPr>
              <a:t>Limited interpretability, making it challenging to understand model decisions.</a:t>
            </a:r>
            <a:endParaRPr lang="en-US" sz="1600" dirty="0">
              <a:latin typeface="Times New Roman" pitchFamily="18" charset="0"/>
              <a:cs typeface="Times New Roman" pitchFamily="18" charset="0"/>
            </a:endParaRPr>
          </a:p>
        </p:txBody>
      </p:sp>
      <p:sp>
        <p:nvSpPr>
          <p:cNvPr id="2" name="Date Placeholder 1"/>
          <p:cNvSpPr>
            <a:spLocks noGrp="1"/>
          </p:cNvSpPr>
          <p:nvPr>
            <p:ph type="dt" sz="half" idx="10"/>
          </p:nvPr>
        </p:nvSpPr>
        <p:spPr/>
        <p:txBody>
          <a:bodyPr/>
          <a:lstStyle/>
          <a:p>
            <a:fld id="{558F93EF-9635-473F-806B-5E169EAD0520}" type="datetime1">
              <a:rPr lang="en-US" smtClean="0"/>
              <a:t>5/25/2024</a:t>
            </a:fld>
            <a:endParaRPr lang="en-US"/>
          </a:p>
        </p:txBody>
      </p:sp>
      <p:sp>
        <p:nvSpPr>
          <p:cNvPr id="3" name="Footer Placeholder 2"/>
          <p:cNvSpPr>
            <a:spLocks noGrp="1"/>
          </p:cNvSpPr>
          <p:nvPr>
            <p:ph type="ftr" sz="quarter" idx="11"/>
          </p:nvPr>
        </p:nvSpPr>
        <p:spPr/>
        <p:txBody>
          <a:bodyPr/>
          <a:lstStyle/>
          <a:p>
            <a:r>
              <a:rPr lang="en-US" smtClean="0"/>
              <a:t>717822Z135</a:t>
            </a:r>
            <a:endParaRPr lang="en-US"/>
          </a:p>
        </p:txBody>
      </p:sp>
      <p:sp>
        <p:nvSpPr>
          <p:cNvPr id="4" name="Slide Number Placeholder 3"/>
          <p:cNvSpPr>
            <a:spLocks noGrp="1"/>
          </p:cNvSpPr>
          <p:nvPr>
            <p:ph type="sldNum" sz="quarter" idx="12"/>
          </p:nvPr>
        </p:nvSpPr>
        <p:spPr/>
        <p:txBody>
          <a:bodyPr/>
          <a:lstStyle/>
          <a:p>
            <a:fld id="{D38DC0B9-C475-4FDF-8DD2-FF30D3C761E7}" type="slidenum">
              <a:rPr lang="en-US" smtClean="0"/>
              <a:t>9</a:t>
            </a:fld>
            <a:endParaRPr lang="en-US"/>
          </a:p>
        </p:txBody>
      </p:sp>
    </p:spTree>
    <p:extLst>
      <p:ext uri="{BB962C8B-B14F-4D97-AF65-F5344CB8AC3E}">
        <p14:creationId xmlns:p14="http://schemas.microsoft.com/office/powerpoint/2010/main" val="3834611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2212</TotalTime>
  <Words>2098</Words>
  <Application>Microsoft Office PowerPoint</Application>
  <PresentationFormat>Custom</PresentationFormat>
  <Paragraphs>264</Paragraphs>
  <Slides>31</Slides>
  <Notes>2</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REVEALING AND CLASSIFICATION OF  DEEP FAKE IMAGES WITH VIDEOS USING CUSTOMIZED  DEEP LEARNING MODELS  </vt:lpstr>
      <vt:lpstr>COMPANY PROFILE</vt:lpstr>
      <vt:lpstr>TABLE OF CONTENTS</vt:lpstr>
      <vt:lpstr>1. ABSTRACT: </vt:lpstr>
      <vt:lpstr>2. INTRODUCTION: </vt:lpstr>
      <vt:lpstr>PowerPoint Presentation</vt:lpstr>
      <vt:lpstr>PowerPoint Presentation</vt:lpstr>
      <vt:lpstr>PowerPoint Presentation</vt:lpstr>
      <vt:lpstr>4. SYSTEM ANALYSIS</vt:lpstr>
      <vt:lpstr>4. SYSTEM ANALYSIS</vt:lpstr>
      <vt:lpstr>PowerPoint Presentation</vt:lpstr>
      <vt:lpstr>PowerPoint Presentation</vt:lpstr>
      <vt:lpstr>PowerPoint Presentation</vt:lpstr>
      <vt:lpstr>6. TOOLS AND TECHNOLOGIES: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 CONCLUSION AND FUTURE ENHANCEMENT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DSAC</dc:creator>
  <cp:lastModifiedBy>HP GAMING</cp:lastModifiedBy>
  <cp:revision>526</cp:revision>
  <dcterms:created xsi:type="dcterms:W3CDTF">2023-05-18T12:21:03Z</dcterms:created>
  <dcterms:modified xsi:type="dcterms:W3CDTF">2024-05-25T03:55:41Z</dcterms:modified>
</cp:coreProperties>
</file>